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721" r:id="rId2"/>
  </p:sldMasterIdLst>
  <p:notesMasterIdLst>
    <p:notesMasterId r:id="rId27"/>
  </p:notesMasterIdLst>
  <p:sldIdLst>
    <p:sldId id="419" r:id="rId3"/>
    <p:sldId id="412" r:id="rId4"/>
    <p:sldId id="388" r:id="rId5"/>
    <p:sldId id="387" r:id="rId6"/>
    <p:sldId id="418" r:id="rId7"/>
    <p:sldId id="399" r:id="rId8"/>
    <p:sldId id="410" r:id="rId9"/>
    <p:sldId id="398" r:id="rId10"/>
    <p:sldId id="413" r:id="rId11"/>
    <p:sldId id="404" r:id="rId12"/>
    <p:sldId id="409" r:id="rId13"/>
    <p:sldId id="402" r:id="rId14"/>
    <p:sldId id="414" r:id="rId15"/>
    <p:sldId id="400" r:id="rId16"/>
    <p:sldId id="405" r:id="rId17"/>
    <p:sldId id="406" r:id="rId18"/>
    <p:sldId id="415" r:id="rId19"/>
    <p:sldId id="396" r:id="rId20"/>
    <p:sldId id="408" r:id="rId21"/>
    <p:sldId id="403" r:id="rId22"/>
    <p:sldId id="416" r:id="rId23"/>
    <p:sldId id="417" r:id="rId24"/>
    <p:sldId id="420" r:id="rId25"/>
    <p:sldId id="421" r:id="rId26"/>
  </p:sldIdLst>
  <p:sldSz cx="12192000" cy="6858000"/>
  <p:notesSz cx="6858000" cy="9144000"/>
  <p:custDataLst>
    <p:tags r:id="rId28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09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19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438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3048000" algn="l" defTabSz="12192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3657600" algn="l" defTabSz="12192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4267200" algn="l" defTabSz="12192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4876800" algn="l" defTabSz="12192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8" userDrawn="1">
          <p15:clr>
            <a:srgbClr val="A4A3A4"/>
          </p15:clr>
        </p15:guide>
        <p15:guide id="2" pos="3875" userDrawn="1">
          <p15:clr>
            <a:srgbClr val="A4A3A4"/>
          </p15:clr>
        </p15:guide>
        <p15:guide id="3" pos="7242" userDrawn="1">
          <p15:clr>
            <a:srgbClr val="A4A3A4"/>
          </p15:clr>
        </p15:guide>
        <p15:guide id="4" pos="41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373B"/>
    <a:srgbClr val="D22226"/>
    <a:srgbClr val="BD0000"/>
    <a:srgbClr val="CF3A34"/>
    <a:srgbClr val="CC1E1E"/>
    <a:srgbClr val="F42020"/>
    <a:srgbClr val="F12332"/>
    <a:srgbClr val="EF1903"/>
    <a:srgbClr val="3131DB"/>
    <a:srgbClr val="EA2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19" autoAdjust="0"/>
    <p:restoredTop sz="94660"/>
  </p:normalViewPr>
  <p:slideViewPr>
    <p:cSldViewPr showGuides="1">
      <p:cViewPr>
        <p:scale>
          <a:sx n="75" d="100"/>
          <a:sy n="75" d="100"/>
        </p:scale>
        <p:origin x="1158" y="690"/>
      </p:cViewPr>
      <p:guideLst>
        <p:guide orient="horz" pos="2168"/>
        <p:guide pos="3875"/>
        <p:guide pos="7242"/>
        <p:guide pos="41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-60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2-28T08:59:41.401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0,'0'0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B58EF-4ABD-40F4-ACA4-FE81D742E6DD}" type="datetimeFigureOut">
              <a:rPr lang="zh-CN" altLang="en-US" smtClean="0"/>
              <a:t>2023/6/27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1FC198-2D83-4DFC-8CDD-7D23AF44D4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60766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8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4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0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8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DF8838-2596-481A-81BD-BA549497E720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7507C5-9851-4EF6-82C9-5647805156C3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326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03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60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207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302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1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81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1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4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1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14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1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673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1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39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9456" y="286687"/>
            <a:ext cx="3655808" cy="369524"/>
          </a:xfrm>
        </p:spPr>
        <p:txBody>
          <a:bodyPr/>
          <a:lstStyle>
            <a:lvl1pPr algn="l">
              <a:defRPr sz="2135" b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椭圆 7"/>
          <p:cNvSpPr/>
          <p:nvPr userDrawn="1"/>
        </p:nvSpPr>
        <p:spPr>
          <a:xfrm>
            <a:off x="481684" y="172512"/>
            <a:ext cx="648675" cy="648672"/>
          </a:xfrm>
          <a:prstGeom prst="ellipse">
            <a:avLst/>
          </a:prstGeom>
          <a:gradFill flip="none" rotWithShape="1">
            <a:gsLst>
              <a:gs pos="55000">
                <a:srgbClr val="E7E7E7"/>
              </a:gs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18900000" scaled="1"/>
              <a:tileRect/>
            </a:gradFill>
          </a:ln>
          <a:effectLst>
            <a:outerShdw blurRad="203200" dist="88900" dir="8100000" sx="102000" sy="10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334856" y="697044"/>
            <a:ext cx="9900411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 userDrawn="1"/>
        </p:nvSpPr>
        <p:spPr>
          <a:xfrm>
            <a:off x="11351187" y="646644"/>
            <a:ext cx="100800" cy="1008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11508349" y="646644"/>
            <a:ext cx="100800" cy="1008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 userDrawn="1"/>
        </p:nvSpPr>
        <p:spPr>
          <a:xfrm>
            <a:off x="11665512" y="646644"/>
            <a:ext cx="100800" cy="1008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1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22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1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83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1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5287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1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79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1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960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2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74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2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1533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2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0611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2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40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2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123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83432" y="406315"/>
            <a:ext cx="5040560" cy="504055"/>
          </a:xfrm>
        </p:spPr>
        <p:txBody>
          <a:bodyPr lIns="0" tIns="0" rIns="0" bIns="0" anchor="t"/>
          <a:lstStyle>
            <a:lvl1pPr algn="l">
              <a:defRPr sz="3200" b="0" cap="all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102D13-023C-493B-946F-6334B1550202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27665-4685-4CFB-A4DF-574C5BBB6387}" type="slidenum">
              <a:rPr lang="zh-CN" altLang="en-US"/>
              <a:t>‹#›</a:t>
            </a:fld>
            <a:endParaRPr lang="zh-CN" altLang="en-US"/>
          </a:p>
        </p:txBody>
      </p:sp>
      <p:sp>
        <p:nvSpPr>
          <p:cNvPr id="7" name="五边形 6"/>
          <p:cNvSpPr/>
          <p:nvPr userDrawn="1"/>
        </p:nvSpPr>
        <p:spPr>
          <a:xfrm>
            <a:off x="263352" y="432893"/>
            <a:ext cx="573964" cy="432047"/>
          </a:xfrm>
          <a:prstGeom prst="homePlate">
            <a:avLst>
              <a:gd name="adj" fmla="val 3824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31676" y="432893"/>
            <a:ext cx="95672" cy="4320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" y="432893"/>
            <a:ext cx="95672" cy="4320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2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903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2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547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2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05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2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85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2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365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348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855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029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5952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12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200151"/>
            <a:ext cx="5384800" cy="3394075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200151"/>
            <a:ext cx="5384800" cy="3394075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70EC45-3C31-4C3D-8B77-22FF0C9AAD4A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4074A8-D729-49BB-A7BC-DB2359C77DB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5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1271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91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9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429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4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22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4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53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4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286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4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2000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4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606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4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774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4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554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4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055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4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60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4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28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5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23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5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99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5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17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5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370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5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24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221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5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861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5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7474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5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34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5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421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5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50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6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453650" y="0"/>
            <a:ext cx="54006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3777963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42A674-53CD-422B-9892-C4EF0827967E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B350D4-CBC2-4A07-BB4A-B4CC231CE9C3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5118EC-EDEF-4F9C-852D-0A464BD53A70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CC5073-A55C-4F3C-8D7B-130473455D17}" type="slidenum">
              <a:rPr lang="zh-CN" altLang="en-US"/>
              <a:t>‹#›</a:t>
            </a:fld>
            <a:endParaRPr lang="zh-CN" alt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3165C5-19AB-4D7E-BF4E-8030D4BC8E07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C2AC4E-50CB-4334-996F-7EE8464BD26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C6AEFD-D42C-445E-A078-69D256A721CC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B7A587-D83B-45BF-80B0-EB01029C5564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10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3F2B87-989E-4F4D-A3D6-9B10DAD785BB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954EB6-7BED-43FD-8483-DCA0766CC83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06375"/>
            <a:ext cx="2743200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06375"/>
            <a:ext cx="802640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DB09A5-729D-4B62-9A05-E166FB412201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21541-2C8E-4FE7-AD01-6AECC40AD2EC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6423-C432-45E6-89A1-31D5D84238BE}" type="datetimeFigureOut">
              <a:rPr lang="zh-CN" altLang="en-US" smtClean="0"/>
              <a:t>2023/6/27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1E86F-CBF7-4DF7-824A-AB405C555AA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2E3AAC11-D570-4EA9-AFC0-30FB72BA45EB}" type="datetimeFigureOut">
              <a:rPr lang="zh-CN" altLang="en-US" smtClean="0">
                <a:solidFill>
                  <a:prstClr val="black"/>
                </a:solidFill>
                <a:latin typeface="Calibri"/>
                <a:ea typeface="宋体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2023/6/27</a:t>
            </a:fld>
            <a:endParaRPr lang="zh-CN" altLang="en-US">
              <a:solidFill>
                <a:prstClr val="black"/>
              </a:solidFill>
              <a:latin typeface="Calibri"/>
              <a:ea typeface="宋体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Calibri"/>
              <a:ea typeface="宋体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55ECCFAA-F4FB-487C-9F1E-C8836D0C3DC9}" type="slidenum">
              <a:rPr lang="zh-CN" altLang="en-US" smtClean="0">
                <a:solidFill>
                  <a:prstClr val="black"/>
                </a:solidFill>
                <a:latin typeface="Calibri"/>
                <a:ea typeface="宋体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zh-CN" altLang="en-US">
              <a:solidFill>
                <a:prstClr val="black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385630472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2E3AAC11-D570-4EA9-AFC0-30FB72BA45EB}" type="datetimeFigureOut">
              <a:rPr lang="zh-CN" altLang="en-US" smtClean="0">
                <a:solidFill>
                  <a:prstClr val="black"/>
                </a:solidFill>
                <a:latin typeface="Calibri"/>
                <a:ea typeface="宋体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2023/6/27</a:t>
            </a:fld>
            <a:endParaRPr lang="zh-CN" altLang="en-US">
              <a:solidFill>
                <a:prstClr val="black"/>
              </a:solidFill>
              <a:latin typeface="Calibri"/>
              <a:ea typeface="宋体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Calibri"/>
              <a:ea typeface="宋体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55ECCFAA-F4FB-487C-9F1E-C8836D0C3DC9}" type="slidenum">
              <a:rPr lang="zh-CN" altLang="en-US" smtClean="0">
                <a:solidFill>
                  <a:prstClr val="black"/>
                </a:solidFill>
                <a:latin typeface="Calibri"/>
                <a:ea typeface="宋体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zh-CN" altLang="en-US">
              <a:solidFill>
                <a:prstClr val="black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169841242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0242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23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7118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5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75167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CA76A6C-E1BF-41A9-90D8-1F55C472F0D3}" type="datetimeFigureOut">
              <a:rPr lang="zh-CN" altLang="en-US"/>
              <a:t>2023/6/27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AC6EAE7-8652-497A-B0B9-2516C5BD65FF}" type="slidenum">
              <a:rPr lang="zh-CN" altLang="en-US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74" cstate="print">
            <a:extLst>
              <a:ext uri="{BEBA8EAE-BF5A-486C-A8C5-ECC9F3942E4B}">
                <a14:imgProps xmlns:a14="http://schemas.microsoft.com/office/drawing/2010/main">
                  <a14:imgLayer r:embed="rId7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5000"/>
                </a:schemeClr>
              </a:gs>
              <a:gs pos="71000">
                <a:schemeClr val="bg1">
                  <a:lumMod val="9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  <p:sldLayoutId id="2147483674" r:id="rId19"/>
    <p:sldLayoutId id="2147483675" r:id="rId20"/>
    <p:sldLayoutId id="2147483676" r:id="rId21"/>
    <p:sldLayoutId id="2147483677" r:id="rId22"/>
    <p:sldLayoutId id="2147483678" r:id="rId23"/>
    <p:sldLayoutId id="2147483679" r:id="rId24"/>
    <p:sldLayoutId id="2147483680" r:id="rId25"/>
    <p:sldLayoutId id="2147483681" r:id="rId26"/>
    <p:sldLayoutId id="2147483682" r:id="rId27"/>
    <p:sldLayoutId id="2147483683" r:id="rId28"/>
    <p:sldLayoutId id="2147483684" r:id="rId29"/>
    <p:sldLayoutId id="2147483685" r:id="rId30"/>
    <p:sldLayoutId id="2147483686" r:id="rId31"/>
    <p:sldLayoutId id="2147483687" r:id="rId32"/>
    <p:sldLayoutId id="2147483688" r:id="rId33"/>
    <p:sldLayoutId id="2147483689" r:id="rId34"/>
    <p:sldLayoutId id="2147483690" r:id="rId35"/>
    <p:sldLayoutId id="2147483691" r:id="rId36"/>
    <p:sldLayoutId id="2147483692" r:id="rId37"/>
    <p:sldLayoutId id="2147483693" r:id="rId38"/>
    <p:sldLayoutId id="2147483694" r:id="rId39"/>
    <p:sldLayoutId id="2147483695" r:id="rId40"/>
    <p:sldLayoutId id="2147483696" r:id="rId41"/>
    <p:sldLayoutId id="2147483697" r:id="rId42"/>
    <p:sldLayoutId id="2147483698" r:id="rId43"/>
    <p:sldLayoutId id="2147483699" r:id="rId44"/>
    <p:sldLayoutId id="2147483700" r:id="rId45"/>
    <p:sldLayoutId id="2147483701" r:id="rId46"/>
    <p:sldLayoutId id="2147483702" r:id="rId47"/>
    <p:sldLayoutId id="2147483703" r:id="rId48"/>
    <p:sldLayoutId id="2147483704" r:id="rId49"/>
    <p:sldLayoutId id="2147483705" r:id="rId50"/>
    <p:sldLayoutId id="2147483706" r:id="rId51"/>
    <p:sldLayoutId id="2147483707" r:id="rId52"/>
    <p:sldLayoutId id="2147483708" r:id="rId53"/>
    <p:sldLayoutId id="2147483709" r:id="rId54"/>
    <p:sldLayoutId id="2147483710" r:id="rId55"/>
    <p:sldLayoutId id="2147483711" r:id="rId56"/>
    <p:sldLayoutId id="2147483712" r:id="rId57"/>
    <p:sldLayoutId id="2147483713" r:id="rId58"/>
    <p:sldLayoutId id="2147483714" r:id="rId59"/>
    <p:sldLayoutId id="2147483715" r:id="rId60"/>
    <p:sldLayoutId id="2147483716" r:id="rId61"/>
    <p:sldLayoutId id="2147483717" r:id="rId62"/>
    <p:sldLayoutId id="2147483718" r:id="rId63"/>
    <p:sldLayoutId id="2147483719" r:id="rId64"/>
    <p:sldLayoutId id="2147483720" r:id="rId65"/>
    <p:sldLayoutId id="2147483654" r:id="rId66"/>
    <p:sldLayoutId id="2147483655" r:id="rId67"/>
    <p:sldLayoutId id="2147483656" r:id="rId68"/>
    <p:sldLayoutId id="2147483657" r:id="rId69"/>
    <p:sldLayoutId id="2147483658" r:id="rId70"/>
    <p:sldLayoutId id="2147483659" r:id="rId71"/>
    <p:sldLayoutId id="2147483660" r:id="rId72"/>
  </p:sldLayoutIdLst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hf sldNum="0" ftr="0" dt="0"/>
  <p:txStyles>
    <p:titleStyle>
      <a:lvl1pPr algn="ctr" rtl="0" fontAlgn="base">
        <a:spcBef>
          <a:spcPct val="0"/>
        </a:spcBef>
        <a:spcAft>
          <a:spcPct val="0"/>
        </a:spcAft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6096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12192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8288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24384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457200" indent="-4572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566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2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1ppt.com/xiazai/" TargetMode="External"/><Relationship Id="rId13" Type="http://schemas.openxmlformats.org/officeDocument/2006/relationships/hyperlink" Target="http://www.1ppt.com/kejian/" TargetMode="External"/><Relationship Id="rId18" Type="http://schemas.openxmlformats.org/officeDocument/2006/relationships/image" Target="../media/image16.png"/><Relationship Id="rId3" Type="http://schemas.openxmlformats.org/officeDocument/2006/relationships/hyperlink" Target="http://www.1ppt.com/hangye/" TargetMode="External"/><Relationship Id="rId7" Type="http://schemas.openxmlformats.org/officeDocument/2006/relationships/hyperlink" Target="http://www.1ppt.com/tubiao/" TargetMode="External"/><Relationship Id="rId12" Type="http://schemas.openxmlformats.org/officeDocument/2006/relationships/hyperlink" Target="http://www.1ppt.com/jianli/" TargetMode="External"/><Relationship Id="rId17" Type="http://schemas.openxmlformats.org/officeDocument/2006/relationships/hyperlink" Target="http://www.1ppt.com/ziti/" TargetMode="External"/><Relationship Id="rId2" Type="http://schemas.openxmlformats.org/officeDocument/2006/relationships/hyperlink" Target="http://www.1ppt.com/moban/" TargetMode="External"/><Relationship Id="rId16" Type="http://schemas.openxmlformats.org/officeDocument/2006/relationships/hyperlink" Target="http://www.1ppt.com/jiaoan/" TargetMode="External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75.xml"/><Relationship Id="rId6" Type="http://schemas.openxmlformats.org/officeDocument/2006/relationships/hyperlink" Target="http://www.1ppt.com/beijing/" TargetMode="External"/><Relationship Id="rId11" Type="http://schemas.openxmlformats.org/officeDocument/2006/relationships/hyperlink" Target="http://www.1ppt.com/excel/" TargetMode="External"/><Relationship Id="rId5" Type="http://schemas.openxmlformats.org/officeDocument/2006/relationships/hyperlink" Target="http://www.1ppt.com/sucai/" TargetMode="External"/><Relationship Id="rId15" Type="http://schemas.openxmlformats.org/officeDocument/2006/relationships/hyperlink" Target="http://www.1ppt.com/shiti/" TargetMode="External"/><Relationship Id="rId10" Type="http://schemas.openxmlformats.org/officeDocument/2006/relationships/hyperlink" Target="http://www.1ppt.com/word/" TargetMode="External"/><Relationship Id="rId19" Type="http://schemas.openxmlformats.org/officeDocument/2006/relationships/customXml" Target="../ink/ink1.xml"/><Relationship Id="rId4" Type="http://schemas.openxmlformats.org/officeDocument/2006/relationships/hyperlink" Target="http://www.1ppt.com/jieri/" TargetMode="External"/><Relationship Id="rId9" Type="http://schemas.openxmlformats.org/officeDocument/2006/relationships/hyperlink" Target="http://www.1ppt.com/powerpoint/" TargetMode="External"/><Relationship Id="rId14" Type="http://schemas.openxmlformats.org/officeDocument/2006/relationships/hyperlink" Target="http://www.1ppt.com/shouchaobao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29645" y="1124745"/>
            <a:ext cx="12250452" cy="40324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4" cstate="print"/>
          <a:srcRect l="50463" t="38085" r="18117" b="23830"/>
          <a:stretch>
            <a:fillRect/>
          </a:stretch>
        </p:blipFill>
        <p:spPr bwMode="auto">
          <a:xfrm>
            <a:off x="-29210" y="1681063"/>
            <a:ext cx="12231370" cy="2736304"/>
          </a:xfrm>
          <a:prstGeom prst="rect">
            <a:avLst/>
          </a:prstGeom>
          <a:solidFill>
            <a:srgbClr val="3131DB"/>
          </a:solidFill>
          <a:ln w="9525">
            <a:noFill/>
            <a:miter lim="800000"/>
            <a:headEnd/>
            <a:tailEnd/>
          </a:ln>
          <a:effectLst>
            <a:outerShdw blurRad="25400" dist="38100" dir="2700000" algn="tl" rotWithShape="0">
              <a:prstClr val="black">
                <a:alpha val="30000"/>
              </a:prstClr>
            </a:outerShdw>
          </a:effectLst>
        </p:spPr>
      </p:pic>
      <p:sp>
        <p:nvSpPr>
          <p:cNvPr id="4" name="TextBox 7"/>
          <p:cNvSpPr>
            <a:spLocks noChangeArrowheads="1"/>
          </p:cNvSpPr>
          <p:nvPr/>
        </p:nvSpPr>
        <p:spPr bwMode="auto">
          <a:xfrm>
            <a:off x="1109061" y="2222623"/>
            <a:ext cx="9762801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000" b="1" spc="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新员工转正述职报告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2495600" y="6274406"/>
            <a:ext cx="1878965" cy="1460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7815665" y="6292144"/>
            <a:ext cx="1878965" cy="1460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25"/>
          <p:cNvSpPr txBox="1"/>
          <p:nvPr/>
        </p:nvSpPr>
        <p:spPr>
          <a:xfrm>
            <a:off x="3395281" y="4602614"/>
            <a:ext cx="540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spc="547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这是一个全新的开始 </a:t>
            </a:r>
            <a:r>
              <a:rPr lang="en-US" altLang="zh-CN" sz="1600" spc="547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·  </a:t>
            </a:r>
            <a:r>
              <a:rPr lang="zh-CN" altLang="en-US" sz="1600" spc="547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开始一段新的旅程</a:t>
            </a:r>
          </a:p>
        </p:txBody>
      </p:sp>
      <p:sp>
        <p:nvSpPr>
          <p:cNvPr id="13" name="文本框 25"/>
          <p:cNvSpPr txBox="1"/>
          <p:nvPr/>
        </p:nvSpPr>
        <p:spPr>
          <a:xfrm>
            <a:off x="2904697" y="5373216"/>
            <a:ext cx="6381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" spc="300" dirty="0">
                <a:solidFill>
                  <a:srgbClr val="404040"/>
                </a:solidFill>
                <a:latin typeface="Arial"/>
                <a:ea typeface="微软雅黑"/>
                <a:sym typeface="Arial"/>
              </a:rPr>
              <a:t>PLEASE ENTER THE CONTENTPLEASE ENTER THE CONTENTPLEASE ENTER THE CONTENTPLEASE ENTER THE CONTENT</a:t>
            </a:r>
            <a:endParaRPr lang="zh-CN" altLang="en-US" sz="800" spc="300" dirty="0">
              <a:solidFill>
                <a:srgbClr val="404040"/>
              </a:solidFill>
              <a:latin typeface="Arial"/>
              <a:ea typeface="微软雅黑"/>
              <a:sym typeface="Arial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" spc="300" dirty="0">
                <a:solidFill>
                  <a:srgbClr val="404040"/>
                </a:solidFill>
                <a:latin typeface="Arial"/>
                <a:ea typeface="微软雅黑"/>
                <a:sym typeface="Arial"/>
              </a:rPr>
              <a:t>PLEASE ENTER THE CONTENTPLEASE ENTER THE CONTENT</a:t>
            </a:r>
            <a:endParaRPr lang="zh-CN" altLang="en-US" sz="800" spc="300" dirty="0">
              <a:solidFill>
                <a:srgbClr val="404040"/>
              </a:solidFill>
              <a:latin typeface="Arial"/>
              <a:ea typeface="微软雅黑"/>
              <a:sym typeface="Arial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800" spc="300" dirty="0">
              <a:solidFill>
                <a:srgbClr val="404040"/>
              </a:solidFill>
              <a:latin typeface="Arial"/>
              <a:ea typeface="微软雅黑"/>
              <a:sym typeface="Arial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374565" y="6145559"/>
            <a:ext cx="3280229" cy="307777"/>
            <a:chOff x="4215954" y="6332061"/>
            <a:chExt cx="3280229" cy="307777"/>
          </a:xfrm>
        </p:grpSpPr>
        <p:sp>
          <p:nvSpPr>
            <p:cNvPr id="12" name="文本框 25"/>
            <p:cNvSpPr txBox="1"/>
            <p:nvPr/>
          </p:nvSpPr>
          <p:spPr>
            <a:xfrm>
              <a:off x="4215954" y="6332061"/>
              <a:ext cx="16956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述职人：第一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PPT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14" name="文本框 25"/>
            <p:cNvSpPr txBox="1"/>
            <p:nvPr/>
          </p:nvSpPr>
          <p:spPr>
            <a:xfrm>
              <a:off x="5911588" y="6332061"/>
              <a:ext cx="15845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时间：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2029.6.10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15" name="TextBox 7"/>
          <p:cNvSpPr>
            <a:spLocks noChangeArrowheads="1"/>
          </p:cNvSpPr>
          <p:nvPr/>
        </p:nvSpPr>
        <p:spPr bwMode="auto">
          <a:xfrm>
            <a:off x="1433096" y="3559851"/>
            <a:ext cx="911473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spc="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NEW EMPLOYEE REPORTING REPORT</a:t>
            </a:r>
            <a:endParaRPr lang="zh-CN" altLang="en-US" sz="2400" spc="400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9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/>
      <p:bldP spid="11" grpId="0"/>
      <p:bldP spid="13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983615" y="332740"/>
            <a:ext cx="1818005" cy="504190"/>
          </a:xfrm>
        </p:spPr>
        <p:txBody>
          <a:bodyPr/>
          <a:lstStyle/>
          <a:p>
            <a:r>
              <a:rPr lang="zh-CN" altLang="en-US" sz="2800" dirty="0">
                <a:latin typeface="Arial"/>
                <a:ea typeface="微软雅黑"/>
                <a:sym typeface="Arial"/>
              </a:rPr>
              <a:t>自身优点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2" name="矩形 1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3" name="Group 36"/>
          <p:cNvGrpSpPr/>
          <p:nvPr/>
        </p:nvGrpSpPr>
        <p:grpSpPr>
          <a:xfrm>
            <a:off x="3704831" y="1376883"/>
            <a:ext cx="4709592" cy="4709592"/>
            <a:chOff x="2438401" y="1847850"/>
            <a:chExt cx="4267200" cy="4267200"/>
          </a:xfrm>
        </p:grpSpPr>
        <p:sp>
          <p:nvSpPr>
            <p:cNvPr id="11" name="Freeform 202"/>
            <p:cNvSpPr>
              <a:spLocks noEditPoints="1"/>
            </p:cNvSpPr>
            <p:nvPr/>
          </p:nvSpPr>
          <p:spPr bwMode="auto">
            <a:xfrm>
              <a:off x="2438401" y="1847850"/>
              <a:ext cx="4267200" cy="4267200"/>
            </a:xfrm>
            <a:custGeom>
              <a:avLst/>
              <a:gdLst>
                <a:gd name="T0" fmla="*/ 672 w 1344"/>
                <a:gd name="T1" fmla="*/ 1344 h 1344"/>
                <a:gd name="T2" fmla="*/ 0 w 1344"/>
                <a:gd name="T3" fmla="*/ 672 h 1344"/>
                <a:gd name="T4" fmla="*/ 672 w 1344"/>
                <a:gd name="T5" fmla="*/ 0 h 1344"/>
                <a:gd name="T6" fmla="*/ 1344 w 1344"/>
                <a:gd name="T7" fmla="*/ 672 h 1344"/>
                <a:gd name="T8" fmla="*/ 672 w 1344"/>
                <a:gd name="T9" fmla="*/ 1344 h 1344"/>
                <a:gd name="T10" fmla="*/ 672 w 1344"/>
                <a:gd name="T11" fmla="*/ 40 h 1344"/>
                <a:gd name="T12" fmla="*/ 40 w 1344"/>
                <a:gd name="T13" fmla="*/ 672 h 1344"/>
                <a:gd name="T14" fmla="*/ 672 w 1344"/>
                <a:gd name="T15" fmla="*/ 1304 h 1344"/>
                <a:gd name="T16" fmla="*/ 1304 w 1344"/>
                <a:gd name="T17" fmla="*/ 672 h 1344"/>
                <a:gd name="T18" fmla="*/ 672 w 1344"/>
                <a:gd name="T19" fmla="*/ 40 h 1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4" h="1344">
                  <a:moveTo>
                    <a:pt x="672" y="1344"/>
                  </a:moveTo>
                  <a:cubicBezTo>
                    <a:pt x="301" y="1344"/>
                    <a:pt x="0" y="1042"/>
                    <a:pt x="0" y="672"/>
                  </a:cubicBezTo>
                  <a:cubicBezTo>
                    <a:pt x="0" y="301"/>
                    <a:pt x="301" y="0"/>
                    <a:pt x="672" y="0"/>
                  </a:cubicBezTo>
                  <a:cubicBezTo>
                    <a:pt x="1043" y="0"/>
                    <a:pt x="1344" y="301"/>
                    <a:pt x="1344" y="672"/>
                  </a:cubicBezTo>
                  <a:cubicBezTo>
                    <a:pt x="1344" y="1042"/>
                    <a:pt x="1043" y="1344"/>
                    <a:pt x="672" y="1344"/>
                  </a:cubicBezTo>
                  <a:close/>
                  <a:moveTo>
                    <a:pt x="672" y="40"/>
                  </a:moveTo>
                  <a:cubicBezTo>
                    <a:pt x="324" y="40"/>
                    <a:pt x="40" y="323"/>
                    <a:pt x="40" y="672"/>
                  </a:cubicBezTo>
                  <a:cubicBezTo>
                    <a:pt x="40" y="1020"/>
                    <a:pt x="324" y="1304"/>
                    <a:pt x="672" y="1304"/>
                  </a:cubicBezTo>
                  <a:cubicBezTo>
                    <a:pt x="1020" y="1304"/>
                    <a:pt x="1304" y="1020"/>
                    <a:pt x="1304" y="672"/>
                  </a:cubicBezTo>
                  <a:cubicBezTo>
                    <a:pt x="1304" y="323"/>
                    <a:pt x="1020" y="40"/>
                    <a:pt x="672" y="4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12" name="Freeform 203"/>
            <p:cNvSpPr>
              <a:spLocks noEditPoints="1"/>
            </p:cNvSpPr>
            <p:nvPr/>
          </p:nvSpPr>
          <p:spPr bwMode="auto">
            <a:xfrm>
              <a:off x="3267076" y="2676525"/>
              <a:ext cx="2609850" cy="2609850"/>
            </a:xfrm>
            <a:custGeom>
              <a:avLst/>
              <a:gdLst>
                <a:gd name="T0" fmla="*/ 411 w 822"/>
                <a:gd name="T1" fmla="*/ 822 h 822"/>
                <a:gd name="T2" fmla="*/ 0 w 822"/>
                <a:gd name="T3" fmla="*/ 411 h 822"/>
                <a:gd name="T4" fmla="*/ 411 w 822"/>
                <a:gd name="T5" fmla="*/ 0 h 822"/>
                <a:gd name="T6" fmla="*/ 822 w 822"/>
                <a:gd name="T7" fmla="*/ 411 h 822"/>
                <a:gd name="T8" fmla="*/ 411 w 822"/>
                <a:gd name="T9" fmla="*/ 822 h 822"/>
                <a:gd name="T10" fmla="*/ 411 w 822"/>
                <a:gd name="T11" fmla="*/ 40 h 822"/>
                <a:gd name="T12" fmla="*/ 40 w 822"/>
                <a:gd name="T13" fmla="*/ 411 h 822"/>
                <a:gd name="T14" fmla="*/ 411 w 822"/>
                <a:gd name="T15" fmla="*/ 782 h 822"/>
                <a:gd name="T16" fmla="*/ 782 w 822"/>
                <a:gd name="T17" fmla="*/ 411 h 822"/>
                <a:gd name="T18" fmla="*/ 411 w 822"/>
                <a:gd name="T19" fmla="*/ 4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2" h="822">
                  <a:moveTo>
                    <a:pt x="411" y="822"/>
                  </a:moveTo>
                  <a:cubicBezTo>
                    <a:pt x="184" y="822"/>
                    <a:pt x="0" y="638"/>
                    <a:pt x="0" y="411"/>
                  </a:cubicBezTo>
                  <a:cubicBezTo>
                    <a:pt x="0" y="184"/>
                    <a:pt x="184" y="0"/>
                    <a:pt x="411" y="0"/>
                  </a:cubicBezTo>
                  <a:cubicBezTo>
                    <a:pt x="638" y="0"/>
                    <a:pt x="822" y="184"/>
                    <a:pt x="822" y="411"/>
                  </a:cubicBezTo>
                  <a:cubicBezTo>
                    <a:pt x="822" y="638"/>
                    <a:pt x="638" y="822"/>
                    <a:pt x="411" y="822"/>
                  </a:cubicBezTo>
                  <a:close/>
                  <a:moveTo>
                    <a:pt x="411" y="40"/>
                  </a:moveTo>
                  <a:cubicBezTo>
                    <a:pt x="206" y="40"/>
                    <a:pt x="40" y="206"/>
                    <a:pt x="40" y="411"/>
                  </a:cubicBezTo>
                  <a:cubicBezTo>
                    <a:pt x="40" y="616"/>
                    <a:pt x="206" y="782"/>
                    <a:pt x="411" y="782"/>
                  </a:cubicBezTo>
                  <a:cubicBezTo>
                    <a:pt x="616" y="782"/>
                    <a:pt x="782" y="616"/>
                    <a:pt x="782" y="411"/>
                  </a:cubicBezTo>
                  <a:cubicBezTo>
                    <a:pt x="782" y="206"/>
                    <a:pt x="616" y="40"/>
                    <a:pt x="411" y="4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5" name="Group 49"/>
          <p:cNvGrpSpPr/>
          <p:nvPr/>
        </p:nvGrpSpPr>
        <p:grpSpPr>
          <a:xfrm>
            <a:off x="3846374" y="1953867"/>
            <a:ext cx="2112350" cy="1778986"/>
            <a:chOff x="2346326" y="2073275"/>
            <a:chExt cx="2152650" cy="1812925"/>
          </a:xfrm>
        </p:grpSpPr>
        <p:sp>
          <p:nvSpPr>
            <p:cNvPr id="15" name="TextBox 26"/>
            <p:cNvSpPr txBox="1"/>
            <p:nvPr/>
          </p:nvSpPr>
          <p:spPr>
            <a:xfrm>
              <a:off x="3892106" y="3343979"/>
              <a:ext cx="535878" cy="2352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5800"/>
              <a:r>
                <a:rPr lang="en-US" sz="1500" b="1" dirty="0">
                  <a:solidFill>
                    <a:srgbClr val="D22226"/>
                  </a:solidFill>
                  <a:latin typeface="Arial"/>
                  <a:ea typeface="微软雅黑"/>
                  <a:sym typeface="Arial"/>
                </a:rPr>
                <a:t>1</a:t>
              </a:r>
            </a:p>
          </p:txBody>
        </p:sp>
        <p:sp>
          <p:nvSpPr>
            <p:cNvPr id="16" name="Freeform 205"/>
            <p:cNvSpPr>
              <a:spLocks noEditPoints="1"/>
            </p:cNvSpPr>
            <p:nvPr/>
          </p:nvSpPr>
          <p:spPr bwMode="auto">
            <a:xfrm>
              <a:off x="2346326" y="2073275"/>
              <a:ext cx="2152650" cy="1812925"/>
            </a:xfrm>
            <a:custGeom>
              <a:avLst/>
              <a:gdLst>
                <a:gd name="T0" fmla="*/ 663 w 678"/>
                <a:gd name="T1" fmla="*/ 379 h 571"/>
                <a:gd name="T2" fmla="*/ 586 w 678"/>
                <a:gd name="T3" fmla="*/ 334 h 571"/>
                <a:gd name="T4" fmla="*/ 556 w 678"/>
                <a:gd name="T5" fmla="*/ 334 h 571"/>
                <a:gd name="T6" fmla="*/ 504 w 678"/>
                <a:gd name="T7" fmla="*/ 364 h 571"/>
                <a:gd name="T8" fmla="*/ 474 w 678"/>
                <a:gd name="T9" fmla="*/ 364 h 571"/>
                <a:gd name="T10" fmla="*/ 454 w 678"/>
                <a:gd name="T11" fmla="*/ 352 h 571"/>
                <a:gd name="T12" fmla="*/ 439 w 678"/>
                <a:gd name="T13" fmla="*/ 326 h 571"/>
                <a:gd name="T14" fmla="*/ 439 w 678"/>
                <a:gd name="T15" fmla="*/ 150 h 571"/>
                <a:gd name="T16" fmla="*/ 414 w 678"/>
                <a:gd name="T17" fmla="*/ 106 h 571"/>
                <a:gd name="T18" fmla="*/ 244 w 678"/>
                <a:gd name="T19" fmla="*/ 9 h 571"/>
                <a:gd name="T20" fmla="*/ 194 w 678"/>
                <a:gd name="T21" fmla="*/ 9 h 571"/>
                <a:gd name="T22" fmla="*/ 25 w 678"/>
                <a:gd name="T23" fmla="*/ 106 h 571"/>
                <a:gd name="T24" fmla="*/ 0 w 678"/>
                <a:gd name="T25" fmla="*/ 150 h 571"/>
                <a:gd name="T26" fmla="*/ 0 w 678"/>
                <a:gd name="T27" fmla="*/ 345 h 571"/>
                <a:gd name="T28" fmla="*/ 25 w 678"/>
                <a:gd name="T29" fmla="*/ 388 h 571"/>
                <a:gd name="T30" fmla="*/ 194 w 678"/>
                <a:gd name="T31" fmla="*/ 486 h 571"/>
                <a:gd name="T32" fmla="*/ 244 w 678"/>
                <a:gd name="T33" fmla="*/ 486 h 571"/>
                <a:gd name="T34" fmla="*/ 397 w 678"/>
                <a:gd name="T35" fmla="*/ 398 h 571"/>
                <a:gd name="T36" fmla="*/ 427 w 678"/>
                <a:gd name="T37" fmla="*/ 398 h 571"/>
                <a:gd name="T38" fmla="*/ 448 w 678"/>
                <a:gd name="T39" fmla="*/ 410 h 571"/>
                <a:gd name="T40" fmla="*/ 463 w 678"/>
                <a:gd name="T41" fmla="*/ 436 h 571"/>
                <a:gd name="T42" fmla="*/ 463 w 678"/>
                <a:gd name="T43" fmla="*/ 495 h 571"/>
                <a:gd name="T44" fmla="*/ 478 w 678"/>
                <a:gd name="T45" fmla="*/ 521 h 571"/>
                <a:gd name="T46" fmla="*/ 556 w 678"/>
                <a:gd name="T47" fmla="*/ 566 h 571"/>
                <a:gd name="T48" fmla="*/ 586 w 678"/>
                <a:gd name="T49" fmla="*/ 566 h 571"/>
                <a:gd name="T50" fmla="*/ 663 w 678"/>
                <a:gd name="T51" fmla="*/ 521 h 571"/>
                <a:gd name="T52" fmla="*/ 678 w 678"/>
                <a:gd name="T53" fmla="*/ 495 h 571"/>
                <a:gd name="T54" fmla="*/ 678 w 678"/>
                <a:gd name="T55" fmla="*/ 405 h 571"/>
                <a:gd name="T56" fmla="*/ 663 w 678"/>
                <a:gd name="T57" fmla="*/ 379 h 571"/>
                <a:gd name="T58" fmla="*/ 571 w 678"/>
                <a:gd name="T59" fmla="*/ 514 h 571"/>
                <a:gd name="T60" fmla="*/ 506 w 678"/>
                <a:gd name="T61" fmla="*/ 450 h 571"/>
                <a:gd name="T62" fmla="*/ 571 w 678"/>
                <a:gd name="T63" fmla="*/ 386 h 571"/>
                <a:gd name="T64" fmla="*/ 635 w 678"/>
                <a:gd name="T65" fmla="*/ 450 h 571"/>
                <a:gd name="T66" fmla="*/ 571 w 678"/>
                <a:gd name="T67" fmla="*/ 514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78" h="571">
                  <a:moveTo>
                    <a:pt x="663" y="379"/>
                  </a:moveTo>
                  <a:cubicBezTo>
                    <a:pt x="586" y="334"/>
                    <a:pt x="586" y="334"/>
                    <a:pt x="586" y="334"/>
                  </a:cubicBezTo>
                  <a:cubicBezTo>
                    <a:pt x="576" y="329"/>
                    <a:pt x="565" y="329"/>
                    <a:pt x="556" y="334"/>
                  </a:cubicBezTo>
                  <a:cubicBezTo>
                    <a:pt x="504" y="364"/>
                    <a:pt x="504" y="364"/>
                    <a:pt x="504" y="364"/>
                  </a:cubicBezTo>
                  <a:cubicBezTo>
                    <a:pt x="495" y="369"/>
                    <a:pt x="483" y="369"/>
                    <a:pt x="474" y="364"/>
                  </a:cubicBezTo>
                  <a:cubicBezTo>
                    <a:pt x="454" y="352"/>
                    <a:pt x="454" y="352"/>
                    <a:pt x="454" y="352"/>
                  </a:cubicBezTo>
                  <a:cubicBezTo>
                    <a:pt x="444" y="346"/>
                    <a:pt x="439" y="337"/>
                    <a:pt x="439" y="326"/>
                  </a:cubicBezTo>
                  <a:cubicBezTo>
                    <a:pt x="439" y="150"/>
                    <a:pt x="439" y="150"/>
                    <a:pt x="439" y="150"/>
                  </a:cubicBezTo>
                  <a:cubicBezTo>
                    <a:pt x="439" y="132"/>
                    <a:pt x="429" y="115"/>
                    <a:pt x="414" y="106"/>
                  </a:cubicBezTo>
                  <a:cubicBezTo>
                    <a:pt x="244" y="9"/>
                    <a:pt x="244" y="9"/>
                    <a:pt x="244" y="9"/>
                  </a:cubicBezTo>
                  <a:cubicBezTo>
                    <a:pt x="229" y="0"/>
                    <a:pt x="210" y="0"/>
                    <a:pt x="194" y="9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10" y="115"/>
                    <a:pt x="0" y="132"/>
                    <a:pt x="0" y="150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0" y="363"/>
                    <a:pt x="10" y="379"/>
                    <a:pt x="25" y="388"/>
                  </a:cubicBezTo>
                  <a:cubicBezTo>
                    <a:pt x="194" y="486"/>
                    <a:pt x="194" y="486"/>
                    <a:pt x="194" y="486"/>
                  </a:cubicBezTo>
                  <a:cubicBezTo>
                    <a:pt x="210" y="495"/>
                    <a:pt x="229" y="495"/>
                    <a:pt x="244" y="486"/>
                  </a:cubicBezTo>
                  <a:cubicBezTo>
                    <a:pt x="397" y="398"/>
                    <a:pt x="397" y="398"/>
                    <a:pt x="397" y="398"/>
                  </a:cubicBezTo>
                  <a:cubicBezTo>
                    <a:pt x="406" y="392"/>
                    <a:pt x="418" y="392"/>
                    <a:pt x="427" y="398"/>
                  </a:cubicBezTo>
                  <a:cubicBezTo>
                    <a:pt x="448" y="410"/>
                    <a:pt x="448" y="410"/>
                    <a:pt x="448" y="410"/>
                  </a:cubicBezTo>
                  <a:cubicBezTo>
                    <a:pt x="457" y="415"/>
                    <a:pt x="463" y="425"/>
                    <a:pt x="463" y="436"/>
                  </a:cubicBezTo>
                  <a:cubicBezTo>
                    <a:pt x="463" y="495"/>
                    <a:pt x="463" y="495"/>
                    <a:pt x="463" y="495"/>
                  </a:cubicBezTo>
                  <a:cubicBezTo>
                    <a:pt x="463" y="506"/>
                    <a:pt x="468" y="515"/>
                    <a:pt x="478" y="521"/>
                  </a:cubicBezTo>
                  <a:cubicBezTo>
                    <a:pt x="556" y="566"/>
                    <a:pt x="556" y="566"/>
                    <a:pt x="556" y="566"/>
                  </a:cubicBezTo>
                  <a:cubicBezTo>
                    <a:pt x="565" y="571"/>
                    <a:pt x="576" y="571"/>
                    <a:pt x="586" y="566"/>
                  </a:cubicBezTo>
                  <a:cubicBezTo>
                    <a:pt x="663" y="521"/>
                    <a:pt x="663" y="521"/>
                    <a:pt x="663" y="521"/>
                  </a:cubicBezTo>
                  <a:cubicBezTo>
                    <a:pt x="673" y="515"/>
                    <a:pt x="678" y="506"/>
                    <a:pt x="678" y="495"/>
                  </a:cubicBezTo>
                  <a:cubicBezTo>
                    <a:pt x="678" y="405"/>
                    <a:pt x="678" y="405"/>
                    <a:pt x="678" y="405"/>
                  </a:cubicBezTo>
                  <a:cubicBezTo>
                    <a:pt x="678" y="394"/>
                    <a:pt x="673" y="384"/>
                    <a:pt x="663" y="379"/>
                  </a:cubicBezTo>
                  <a:close/>
                  <a:moveTo>
                    <a:pt x="571" y="514"/>
                  </a:moveTo>
                  <a:cubicBezTo>
                    <a:pt x="535" y="514"/>
                    <a:pt x="506" y="485"/>
                    <a:pt x="506" y="450"/>
                  </a:cubicBezTo>
                  <a:cubicBezTo>
                    <a:pt x="506" y="414"/>
                    <a:pt x="535" y="386"/>
                    <a:pt x="571" y="386"/>
                  </a:cubicBezTo>
                  <a:cubicBezTo>
                    <a:pt x="606" y="386"/>
                    <a:pt x="635" y="414"/>
                    <a:pt x="635" y="450"/>
                  </a:cubicBezTo>
                  <a:cubicBezTo>
                    <a:pt x="635" y="485"/>
                    <a:pt x="606" y="514"/>
                    <a:pt x="571" y="514"/>
                  </a:cubicBezTo>
                  <a:close/>
                </a:path>
              </a:pathLst>
            </a:custGeom>
            <a:solidFill>
              <a:srgbClr val="D222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17" name="Oval 213"/>
            <p:cNvSpPr>
              <a:spLocks noChangeArrowheads="1"/>
            </p:cNvSpPr>
            <p:nvPr/>
          </p:nvSpPr>
          <p:spPr bwMode="auto">
            <a:xfrm>
              <a:off x="2755901" y="2588270"/>
              <a:ext cx="574675" cy="57785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18" name="Freeform 214"/>
            <p:cNvSpPr>
              <a:spLocks noEditPoints="1"/>
            </p:cNvSpPr>
            <p:nvPr/>
          </p:nvSpPr>
          <p:spPr bwMode="auto">
            <a:xfrm>
              <a:off x="2914651" y="2702570"/>
              <a:ext cx="254000" cy="368300"/>
            </a:xfrm>
            <a:custGeom>
              <a:avLst/>
              <a:gdLst>
                <a:gd name="T0" fmla="*/ 22 w 80"/>
                <a:gd name="T1" fmla="*/ 90 h 116"/>
                <a:gd name="T2" fmla="*/ 23 w 80"/>
                <a:gd name="T3" fmla="*/ 95 h 116"/>
                <a:gd name="T4" fmla="*/ 40 w 80"/>
                <a:gd name="T5" fmla="*/ 99 h 116"/>
                <a:gd name="T6" fmla="*/ 58 w 80"/>
                <a:gd name="T7" fmla="*/ 96 h 116"/>
                <a:gd name="T8" fmla="*/ 59 w 80"/>
                <a:gd name="T9" fmla="*/ 90 h 116"/>
                <a:gd name="T10" fmla="*/ 40 w 80"/>
                <a:gd name="T11" fmla="*/ 93 h 116"/>
                <a:gd name="T12" fmla="*/ 22 w 80"/>
                <a:gd name="T13" fmla="*/ 90 h 116"/>
                <a:gd name="T14" fmla="*/ 40 w 80"/>
                <a:gd name="T15" fmla="*/ 0 h 116"/>
                <a:gd name="T16" fmla="*/ 0 w 80"/>
                <a:gd name="T17" fmla="*/ 40 h 116"/>
                <a:gd name="T18" fmla="*/ 20 w 80"/>
                <a:gd name="T19" fmla="*/ 74 h 116"/>
                <a:gd name="T20" fmla="*/ 21 w 80"/>
                <a:gd name="T21" fmla="*/ 84 h 116"/>
                <a:gd name="T22" fmla="*/ 40 w 80"/>
                <a:gd name="T23" fmla="*/ 88 h 116"/>
                <a:gd name="T24" fmla="*/ 60 w 80"/>
                <a:gd name="T25" fmla="*/ 84 h 116"/>
                <a:gd name="T26" fmla="*/ 61 w 80"/>
                <a:gd name="T27" fmla="*/ 74 h 116"/>
                <a:gd name="T28" fmla="*/ 80 w 80"/>
                <a:gd name="T29" fmla="*/ 40 h 116"/>
                <a:gd name="T30" fmla="*/ 40 w 80"/>
                <a:gd name="T31" fmla="*/ 0 h 116"/>
                <a:gd name="T32" fmla="*/ 55 w 80"/>
                <a:gd name="T33" fmla="*/ 70 h 116"/>
                <a:gd name="T34" fmla="*/ 54 w 80"/>
                <a:gd name="T35" fmla="*/ 79 h 116"/>
                <a:gd name="T36" fmla="*/ 40 w 80"/>
                <a:gd name="T37" fmla="*/ 81 h 116"/>
                <a:gd name="T38" fmla="*/ 27 w 80"/>
                <a:gd name="T39" fmla="*/ 79 h 116"/>
                <a:gd name="T40" fmla="*/ 26 w 80"/>
                <a:gd name="T41" fmla="*/ 70 h 116"/>
                <a:gd name="T42" fmla="*/ 8 w 80"/>
                <a:gd name="T43" fmla="*/ 40 h 116"/>
                <a:gd name="T44" fmla="*/ 40 w 80"/>
                <a:gd name="T45" fmla="*/ 7 h 116"/>
                <a:gd name="T46" fmla="*/ 73 w 80"/>
                <a:gd name="T47" fmla="*/ 40 h 116"/>
                <a:gd name="T48" fmla="*/ 55 w 80"/>
                <a:gd name="T49" fmla="*/ 70 h 116"/>
                <a:gd name="T50" fmla="*/ 24 w 80"/>
                <a:gd name="T51" fmla="*/ 101 h 116"/>
                <a:gd name="T52" fmla="*/ 24 w 80"/>
                <a:gd name="T53" fmla="*/ 107 h 116"/>
                <a:gd name="T54" fmla="*/ 30 w 80"/>
                <a:gd name="T55" fmla="*/ 110 h 116"/>
                <a:gd name="T56" fmla="*/ 30 w 80"/>
                <a:gd name="T57" fmla="*/ 114 h 116"/>
                <a:gd name="T58" fmla="*/ 40 w 80"/>
                <a:gd name="T59" fmla="*/ 116 h 116"/>
                <a:gd name="T60" fmla="*/ 51 w 80"/>
                <a:gd name="T61" fmla="*/ 114 h 116"/>
                <a:gd name="T62" fmla="*/ 51 w 80"/>
                <a:gd name="T63" fmla="*/ 110 h 116"/>
                <a:gd name="T64" fmla="*/ 56 w 80"/>
                <a:gd name="T65" fmla="*/ 107 h 116"/>
                <a:gd name="T66" fmla="*/ 57 w 80"/>
                <a:gd name="T67" fmla="*/ 101 h 116"/>
                <a:gd name="T68" fmla="*/ 40 w 80"/>
                <a:gd name="T69" fmla="*/ 104 h 116"/>
                <a:gd name="T70" fmla="*/ 24 w 80"/>
                <a:gd name="T71" fmla="*/ 101 h 116"/>
                <a:gd name="T72" fmla="*/ 49 w 80"/>
                <a:gd name="T73" fmla="*/ 55 h 116"/>
                <a:gd name="T74" fmla="*/ 40 w 80"/>
                <a:gd name="T75" fmla="*/ 39 h 116"/>
                <a:gd name="T76" fmla="*/ 32 w 80"/>
                <a:gd name="T77" fmla="*/ 55 h 116"/>
                <a:gd name="T78" fmla="*/ 28 w 80"/>
                <a:gd name="T79" fmla="*/ 47 h 116"/>
                <a:gd name="T80" fmla="*/ 22 w 80"/>
                <a:gd name="T81" fmla="*/ 50 h 116"/>
                <a:gd name="T82" fmla="*/ 31 w 80"/>
                <a:gd name="T83" fmla="*/ 69 h 116"/>
                <a:gd name="T84" fmla="*/ 40 w 80"/>
                <a:gd name="T85" fmla="*/ 52 h 116"/>
                <a:gd name="T86" fmla="*/ 50 w 80"/>
                <a:gd name="T87" fmla="*/ 69 h 116"/>
                <a:gd name="T88" fmla="*/ 59 w 80"/>
                <a:gd name="T89" fmla="*/ 50 h 116"/>
                <a:gd name="T90" fmla="*/ 53 w 80"/>
                <a:gd name="T91" fmla="*/ 47 h 116"/>
                <a:gd name="T92" fmla="*/ 49 w 80"/>
                <a:gd name="T93" fmla="*/ 55 h 116"/>
                <a:gd name="T94" fmla="*/ 40 w 80"/>
                <a:gd name="T95" fmla="*/ 17 h 116"/>
                <a:gd name="T96" fmla="*/ 43 w 80"/>
                <a:gd name="T97" fmla="*/ 14 h 116"/>
                <a:gd name="T98" fmla="*/ 40 w 80"/>
                <a:gd name="T99" fmla="*/ 12 h 116"/>
                <a:gd name="T100" fmla="*/ 13 w 80"/>
                <a:gd name="T101" fmla="*/ 40 h 116"/>
                <a:gd name="T102" fmla="*/ 15 w 80"/>
                <a:gd name="T103" fmla="*/ 42 h 116"/>
                <a:gd name="T104" fmla="*/ 17 w 80"/>
                <a:gd name="T105" fmla="*/ 40 h 116"/>
                <a:gd name="T106" fmla="*/ 40 w 80"/>
                <a:gd name="T107" fmla="*/ 1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0" h="116">
                  <a:moveTo>
                    <a:pt x="22" y="90"/>
                  </a:moveTo>
                  <a:cubicBezTo>
                    <a:pt x="23" y="95"/>
                    <a:pt x="23" y="95"/>
                    <a:pt x="23" y="95"/>
                  </a:cubicBezTo>
                  <a:cubicBezTo>
                    <a:pt x="28" y="98"/>
                    <a:pt x="34" y="99"/>
                    <a:pt x="40" y="99"/>
                  </a:cubicBezTo>
                  <a:cubicBezTo>
                    <a:pt x="47" y="99"/>
                    <a:pt x="53" y="98"/>
                    <a:pt x="58" y="96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53" y="92"/>
                    <a:pt x="47" y="93"/>
                    <a:pt x="40" y="93"/>
                  </a:cubicBezTo>
                  <a:cubicBezTo>
                    <a:pt x="34" y="93"/>
                    <a:pt x="28" y="92"/>
                    <a:pt x="22" y="90"/>
                  </a:cubicBezTo>
                  <a:close/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55"/>
                    <a:pt x="8" y="67"/>
                    <a:pt x="20" y="74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7" y="87"/>
                    <a:pt x="33" y="88"/>
                    <a:pt x="40" y="88"/>
                  </a:cubicBezTo>
                  <a:cubicBezTo>
                    <a:pt x="47" y="88"/>
                    <a:pt x="54" y="87"/>
                    <a:pt x="60" y="84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73" y="67"/>
                    <a:pt x="80" y="55"/>
                    <a:pt x="80" y="40"/>
                  </a:cubicBezTo>
                  <a:cubicBezTo>
                    <a:pt x="80" y="18"/>
                    <a:pt x="63" y="0"/>
                    <a:pt x="40" y="0"/>
                  </a:cubicBezTo>
                  <a:close/>
                  <a:moveTo>
                    <a:pt x="55" y="70"/>
                  </a:moveTo>
                  <a:cubicBezTo>
                    <a:pt x="54" y="79"/>
                    <a:pt x="54" y="79"/>
                    <a:pt x="54" y="79"/>
                  </a:cubicBezTo>
                  <a:cubicBezTo>
                    <a:pt x="54" y="79"/>
                    <a:pt x="51" y="81"/>
                    <a:pt x="40" y="81"/>
                  </a:cubicBezTo>
                  <a:cubicBezTo>
                    <a:pt x="30" y="81"/>
                    <a:pt x="27" y="79"/>
                    <a:pt x="27" y="79"/>
                  </a:cubicBezTo>
                  <a:cubicBezTo>
                    <a:pt x="26" y="70"/>
                    <a:pt x="26" y="70"/>
                    <a:pt x="26" y="70"/>
                  </a:cubicBezTo>
                  <a:cubicBezTo>
                    <a:pt x="15" y="64"/>
                    <a:pt x="8" y="53"/>
                    <a:pt x="8" y="40"/>
                  </a:cubicBezTo>
                  <a:cubicBezTo>
                    <a:pt x="8" y="22"/>
                    <a:pt x="22" y="7"/>
                    <a:pt x="40" y="7"/>
                  </a:cubicBezTo>
                  <a:cubicBezTo>
                    <a:pt x="59" y="7"/>
                    <a:pt x="73" y="22"/>
                    <a:pt x="73" y="40"/>
                  </a:cubicBezTo>
                  <a:cubicBezTo>
                    <a:pt x="73" y="53"/>
                    <a:pt x="66" y="64"/>
                    <a:pt x="55" y="70"/>
                  </a:cubicBezTo>
                  <a:close/>
                  <a:moveTo>
                    <a:pt x="24" y="101"/>
                  </a:moveTo>
                  <a:cubicBezTo>
                    <a:pt x="24" y="107"/>
                    <a:pt x="24" y="107"/>
                    <a:pt x="24" y="107"/>
                  </a:cubicBezTo>
                  <a:cubicBezTo>
                    <a:pt x="24" y="107"/>
                    <a:pt x="26" y="109"/>
                    <a:pt x="30" y="110"/>
                  </a:cubicBezTo>
                  <a:cubicBezTo>
                    <a:pt x="30" y="114"/>
                    <a:pt x="30" y="114"/>
                    <a:pt x="30" y="114"/>
                  </a:cubicBezTo>
                  <a:cubicBezTo>
                    <a:pt x="30" y="114"/>
                    <a:pt x="33" y="116"/>
                    <a:pt x="40" y="116"/>
                  </a:cubicBezTo>
                  <a:cubicBezTo>
                    <a:pt x="48" y="116"/>
                    <a:pt x="51" y="114"/>
                    <a:pt x="51" y="114"/>
                  </a:cubicBezTo>
                  <a:cubicBezTo>
                    <a:pt x="51" y="110"/>
                    <a:pt x="51" y="110"/>
                    <a:pt x="51" y="110"/>
                  </a:cubicBezTo>
                  <a:cubicBezTo>
                    <a:pt x="55" y="109"/>
                    <a:pt x="56" y="107"/>
                    <a:pt x="56" y="107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2" y="103"/>
                    <a:pt x="46" y="104"/>
                    <a:pt x="40" y="104"/>
                  </a:cubicBezTo>
                  <a:cubicBezTo>
                    <a:pt x="34" y="104"/>
                    <a:pt x="29" y="103"/>
                    <a:pt x="24" y="101"/>
                  </a:cubicBezTo>
                  <a:close/>
                  <a:moveTo>
                    <a:pt x="49" y="55"/>
                  </a:moveTo>
                  <a:cubicBezTo>
                    <a:pt x="40" y="39"/>
                    <a:pt x="40" y="39"/>
                    <a:pt x="40" y="39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50" y="69"/>
                    <a:pt x="50" y="69"/>
                    <a:pt x="50" y="69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53" y="47"/>
                    <a:pt x="53" y="47"/>
                    <a:pt x="53" y="47"/>
                  </a:cubicBezTo>
                  <a:lnTo>
                    <a:pt x="49" y="55"/>
                  </a:lnTo>
                  <a:close/>
                  <a:moveTo>
                    <a:pt x="40" y="17"/>
                  </a:moveTo>
                  <a:cubicBezTo>
                    <a:pt x="42" y="17"/>
                    <a:pt x="43" y="16"/>
                    <a:pt x="43" y="14"/>
                  </a:cubicBezTo>
                  <a:cubicBezTo>
                    <a:pt x="43" y="13"/>
                    <a:pt x="42" y="12"/>
                    <a:pt x="40" y="12"/>
                  </a:cubicBezTo>
                  <a:cubicBezTo>
                    <a:pt x="25" y="12"/>
                    <a:pt x="13" y="25"/>
                    <a:pt x="13" y="40"/>
                  </a:cubicBezTo>
                  <a:cubicBezTo>
                    <a:pt x="13" y="41"/>
                    <a:pt x="14" y="42"/>
                    <a:pt x="15" y="42"/>
                  </a:cubicBezTo>
                  <a:cubicBezTo>
                    <a:pt x="16" y="42"/>
                    <a:pt x="17" y="41"/>
                    <a:pt x="17" y="40"/>
                  </a:cubicBezTo>
                  <a:cubicBezTo>
                    <a:pt x="17" y="27"/>
                    <a:pt x="27" y="17"/>
                    <a:pt x="40" y="17"/>
                  </a:cubicBezTo>
                  <a:close/>
                </a:path>
              </a:pathLst>
            </a:custGeom>
            <a:solidFill>
              <a:srgbClr val="D222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srgbClr val="D22226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6" name="Group 50"/>
          <p:cNvGrpSpPr/>
          <p:nvPr/>
        </p:nvGrpSpPr>
        <p:grpSpPr>
          <a:xfrm>
            <a:off x="6102041" y="1953867"/>
            <a:ext cx="2112350" cy="1778986"/>
            <a:chOff x="4645026" y="2073275"/>
            <a:chExt cx="2152650" cy="1812925"/>
          </a:xfrm>
        </p:grpSpPr>
        <p:sp>
          <p:nvSpPr>
            <p:cNvPr id="20" name="TextBox 32"/>
            <p:cNvSpPr txBox="1"/>
            <p:nvPr/>
          </p:nvSpPr>
          <p:spPr>
            <a:xfrm>
              <a:off x="4716463" y="3343979"/>
              <a:ext cx="535878" cy="2352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5800"/>
              <a:r>
                <a:rPr lang="en-US" sz="15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2</a:t>
              </a:r>
            </a:p>
          </p:txBody>
        </p:sp>
        <p:sp>
          <p:nvSpPr>
            <p:cNvPr id="21" name="Freeform 206"/>
            <p:cNvSpPr>
              <a:spLocks noEditPoints="1"/>
            </p:cNvSpPr>
            <p:nvPr/>
          </p:nvSpPr>
          <p:spPr bwMode="auto">
            <a:xfrm>
              <a:off x="4645026" y="2073275"/>
              <a:ext cx="2152650" cy="1812925"/>
            </a:xfrm>
            <a:custGeom>
              <a:avLst/>
              <a:gdLst>
                <a:gd name="T0" fmla="*/ 653 w 678"/>
                <a:gd name="T1" fmla="*/ 106 h 571"/>
                <a:gd name="T2" fmla="*/ 484 w 678"/>
                <a:gd name="T3" fmla="*/ 9 h 571"/>
                <a:gd name="T4" fmla="*/ 434 w 678"/>
                <a:gd name="T5" fmla="*/ 9 h 571"/>
                <a:gd name="T6" fmla="*/ 264 w 678"/>
                <a:gd name="T7" fmla="*/ 106 h 571"/>
                <a:gd name="T8" fmla="*/ 239 w 678"/>
                <a:gd name="T9" fmla="*/ 150 h 571"/>
                <a:gd name="T10" fmla="*/ 239 w 678"/>
                <a:gd name="T11" fmla="*/ 326 h 571"/>
                <a:gd name="T12" fmla="*/ 224 w 678"/>
                <a:gd name="T13" fmla="*/ 352 h 571"/>
                <a:gd name="T14" fmla="*/ 204 w 678"/>
                <a:gd name="T15" fmla="*/ 364 h 571"/>
                <a:gd name="T16" fmla="*/ 174 w 678"/>
                <a:gd name="T17" fmla="*/ 364 h 571"/>
                <a:gd name="T18" fmla="*/ 122 w 678"/>
                <a:gd name="T19" fmla="*/ 334 h 571"/>
                <a:gd name="T20" fmla="*/ 92 w 678"/>
                <a:gd name="T21" fmla="*/ 334 h 571"/>
                <a:gd name="T22" fmla="*/ 15 w 678"/>
                <a:gd name="T23" fmla="*/ 379 h 571"/>
                <a:gd name="T24" fmla="*/ 0 w 678"/>
                <a:gd name="T25" fmla="*/ 405 h 571"/>
                <a:gd name="T26" fmla="*/ 0 w 678"/>
                <a:gd name="T27" fmla="*/ 495 h 571"/>
                <a:gd name="T28" fmla="*/ 15 w 678"/>
                <a:gd name="T29" fmla="*/ 521 h 571"/>
                <a:gd name="T30" fmla="*/ 92 w 678"/>
                <a:gd name="T31" fmla="*/ 566 h 571"/>
                <a:gd name="T32" fmla="*/ 122 w 678"/>
                <a:gd name="T33" fmla="*/ 566 h 571"/>
                <a:gd name="T34" fmla="*/ 200 w 678"/>
                <a:gd name="T35" fmla="*/ 521 h 571"/>
                <a:gd name="T36" fmla="*/ 215 w 678"/>
                <a:gd name="T37" fmla="*/ 495 h 571"/>
                <a:gd name="T38" fmla="*/ 215 w 678"/>
                <a:gd name="T39" fmla="*/ 436 h 571"/>
                <a:gd name="T40" fmla="*/ 230 w 678"/>
                <a:gd name="T41" fmla="*/ 410 h 571"/>
                <a:gd name="T42" fmla="*/ 251 w 678"/>
                <a:gd name="T43" fmla="*/ 398 h 571"/>
                <a:gd name="T44" fmla="*/ 281 w 678"/>
                <a:gd name="T45" fmla="*/ 398 h 571"/>
                <a:gd name="T46" fmla="*/ 434 w 678"/>
                <a:gd name="T47" fmla="*/ 486 h 571"/>
                <a:gd name="T48" fmla="*/ 484 w 678"/>
                <a:gd name="T49" fmla="*/ 486 h 571"/>
                <a:gd name="T50" fmla="*/ 653 w 678"/>
                <a:gd name="T51" fmla="*/ 388 h 571"/>
                <a:gd name="T52" fmla="*/ 678 w 678"/>
                <a:gd name="T53" fmla="*/ 345 h 571"/>
                <a:gd name="T54" fmla="*/ 678 w 678"/>
                <a:gd name="T55" fmla="*/ 150 h 571"/>
                <a:gd name="T56" fmla="*/ 653 w 678"/>
                <a:gd name="T57" fmla="*/ 106 h 571"/>
                <a:gd name="T58" fmla="*/ 107 w 678"/>
                <a:gd name="T59" fmla="*/ 514 h 571"/>
                <a:gd name="T60" fmla="*/ 43 w 678"/>
                <a:gd name="T61" fmla="*/ 450 h 571"/>
                <a:gd name="T62" fmla="*/ 107 w 678"/>
                <a:gd name="T63" fmla="*/ 386 h 571"/>
                <a:gd name="T64" fmla="*/ 172 w 678"/>
                <a:gd name="T65" fmla="*/ 450 h 571"/>
                <a:gd name="T66" fmla="*/ 107 w 678"/>
                <a:gd name="T67" fmla="*/ 514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78" h="571">
                  <a:moveTo>
                    <a:pt x="653" y="106"/>
                  </a:moveTo>
                  <a:cubicBezTo>
                    <a:pt x="484" y="9"/>
                    <a:pt x="484" y="9"/>
                    <a:pt x="484" y="9"/>
                  </a:cubicBezTo>
                  <a:cubicBezTo>
                    <a:pt x="468" y="0"/>
                    <a:pt x="449" y="0"/>
                    <a:pt x="434" y="9"/>
                  </a:cubicBezTo>
                  <a:cubicBezTo>
                    <a:pt x="264" y="106"/>
                    <a:pt x="264" y="106"/>
                    <a:pt x="264" y="106"/>
                  </a:cubicBezTo>
                  <a:cubicBezTo>
                    <a:pt x="249" y="115"/>
                    <a:pt x="239" y="132"/>
                    <a:pt x="239" y="150"/>
                  </a:cubicBezTo>
                  <a:cubicBezTo>
                    <a:pt x="239" y="326"/>
                    <a:pt x="239" y="326"/>
                    <a:pt x="239" y="326"/>
                  </a:cubicBezTo>
                  <a:cubicBezTo>
                    <a:pt x="239" y="337"/>
                    <a:pt x="234" y="346"/>
                    <a:pt x="224" y="352"/>
                  </a:cubicBezTo>
                  <a:cubicBezTo>
                    <a:pt x="204" y="364"/>
                    <a:pt x="204" y="364"/>
                    <a:pt x="204" y="364"/>
                  </a:cubicBezTo>
                  <a:cubicBezTo>
                    <a:pt x="195" y="369"/>
                    <a:pt x="183" y="369"/>
                    <a:pt x="174" y="364"/>
                  </a:cubicBezTo>
                  <a:cubicBezTo>
                    <a:pt x="122" y="334"/>
                    <a:pt x="122" y="334"/>
                    <a:pt x="122" y="334"/>
                  </a:cubicBezTo>
                  <a:cubicBezTo>
                    <a:pt x="113" y="329"/>
                    <a:pt x="102" y="329"/>
                    <a:pt x="92" y="334"/>
                  </a:cubicBezTo>
                  <a:cubicBezTo>
                    <a:pt x="15" y="379"/>
                    <a:pt x="15" y="379"/>
                    <a:pt x="15" y="379"/>
                  </a:cubicBezTo>
                  <a:cubicBezTo>
                    <a:pt x="5" y="384"/>
                    <a:pt x="0" y="394"/>
                    <a:pt x="0" y="405"/>
                  </a:cubicBezTo>
                  <a:cubicBezTo>
                    <a:pt x="0" y="495"/>
                    <a:pt x="0" y="495"/>
                    <a:pt x="0" y="495"/>
                  </a:cubicBezTo>
                  <a:cubicBezTo>
                    <a:pt x="0" y="506"/>
                    <a:pt x="5" y="516"/>
                    <a:pt x="15" y="521"/>
                  </a:cubicBezTo>
                  <a:cubicBezTo>
                    <a:pt x="92" y="566"/>
                    <a:pt x="92" y="566"/>
                    <a:pt x="92" y="566"/>
                  </a:cubicBezTo>
                  <a:cubicBezTo>
                    <a:pt x="102" y="571"/>
                    <a:pt x="113" y="571"/>
                    <a:pt x="122" y="566"/>
                  </a:cubicBezTo>
                  <a:cubicBezTo>
                    <a:pt x="200" y="521"/>
                    <a:pt x="200" y="521"/>
                    <a:pt x="200" y="521"/>
                  </a:cubicBezTo>
                  <a:cubicBezTo>
                    <a:pt x="210" y="516"/>
                    <a:pt x="215" y="506"/>
                    <a:pt x="215" y="495"/>
                  </a:cubicBezTo>
                  <a:cubicBezTo>
                    <a:pt x="215" y="436"/>
                    <a:pt x="215" y="436"/>
                    <a:pt x="215" y="436"/>
                  </a:cubicBezTo>
                  <a:cubicBezTo>
                    <a:pt x="215" y="425"/>
                    <a:pt x="221" y="415"/>
                    <a:pt x="230" y="410"/>
                  </a:cubicBezTo>
                  <a:cubicBezTo>
                    <a:pt x="251" y="398"/>
                    <a:pt x="251" y="398"/>
                    <a:pt x="251" y="398"/>
                  </a:cubicBezTo>
                  <a:cubicBezTo>
                    <a:pt x="260" y="392"/>
                    <a:pt x="272" y="392"/>
                    <a:pt x="281" y="398"/>
                  </a:cubicBezTo>
                  <a:cubicBezTo>
                    <a:pt x="434" y="486"/>
                    <a:pt x="434" y="486"/>
                    <a:pt x="434" y="486"/>
                  </a:cubicBezTo>
                  <a:cubicBezTo>
                    <a:pt x="449" y="495"/>
                    <a:pt x="468" y="495"/>
                    <a:pt x="484" y="486"/>
                  </a:cubicBezTo>
                  <a:cubicBezTo>
                    <a:pt x="653" y="388"/>
                    <a:pt x="653" y="388"/>
                    <a:pt x="653" y="388"/>
                  </a:cubicBezTo>
                  <a:cubicBezTo>
                    <a:pt x="668" y="379"/>
                    <a:pt x="678" y="363"/>
                    <a:pt x="678" y="345"/>
                  </a:cubicBezTo>
                  <a:cubicBezTo>
                    <a:pt x="678" y="150"/>
                    <a:pt x="678" y="150"/>
                    <a:pt x="678" y="150"/>
                  </a:cubicBezTo>
                  <a:cubicBezTo>
                    <a:pt x="678" y="132"/>
                    <a:pt x="668" y="115"/>
                    <a:pt x="653" y="106"/>
                  </a:cubicBezTo>
                  <a:close/>
                  <a:moveTo>
                    <a:pt x="107" y="514"/>
                  </a:moveTo>
                  <a:cubicBezTo>
                    <a:pt x="72" y="514"/>
                    <a:pt x="43" y="485"/>
                    <a:pt x="43" y="450"/>
                  </a:cubicBezTo>
                  <a:cubicBezTo>
                    <a:pt x="43" y="414"/>
                    <a:pt x="72" y="386"/>
                    <a:pt x="107" y="386"/>
                  </a:cubicBezTo>
                  <a:cubicBezTo>
                    <a:pt x="143" y="386"/>
                    <a:pt x="172" y="414"/>
                    <a:pt x="172" y="450"/>
                  </a:cubicBezTo>
                  <a:cubicBezTo>
                    <a:pt x="172" y="485"/>
                    <a:pt x="143" y="514"/>
                    <a:pt x="107" y="5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7" name="Oval 215"/>
            <p:cNvSpPr>
              <a:spLocks noChangeArrowheads="1"/>
            </p:cNvSpPr>
            <p:nvPr/>
          </p:nvSpPr>
          <p:spPr bwMode="auto">
            <a:xfrm>
              <a:off x="5813426" y="2588270"/>
              <a:ext cx="574675" cy="57785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23" name="Freeform 216"/>
            <p:cNvSpPr>
              <a:spLocks noEditPoints="1"/>
            </p:cNvSpPr>
            <p:nvPr/>
          </p:nvSpPr>
          <p:spPr bwMode="auto">
            <a:xfrm>
              <a:off x="5943601" y="2696220"/>
              <a:ext cx="314325" cy="323850"/>
            </a:xfrm>
            <a:custGeom>
              <a:avLst/>
              <a:gdLst>
                <a:gd name="T0" fmla="*/ 69 w 99"/>
                <a:gd name="T1" fmla="*/ 85 h 102"/>
                <a:gd name="T2" fmla="*/ 72 w 99"/>
                <a:gd name="T3" fmla="*/ 87 h 102"/>
                <a:gd name="T4" fmla="*/ 99 w 99"/>
                <a:gd name="T5" fmla="*/ 102 h 102"/>
                <a:gd name="T6" fmla="*/ 98 w 99"/>
                <a:gd name="T7" fmla="*/ 71 h 102"/>
                <a:gd name="T8" fmla="*/ 97 w 99"/>
                <a:gd name="T9" fmla="*/ 68 h 102"/>
                <a:gd name="T10" fmla="*/ 94 w 99"/>
                <a:gd name="T11" fmla="*/ 63 h 102"/>
                <a:gd name="T12" fmla="*/ 66 w 99"/>
                <a:gd name="T13" fmla="*/ 80 h 102"/>
                <a:gd name="T14" fmla="*/ 69 w 99"/>
                <a:gd name="T15" fmla="*/ 85 h 102"/>
                <a:gd name="T16" fmla="*/ 85 w 99"/>
                <a:gd name="T17" fmla="*/ 64 h 102"/>
                <a:gd name="T18" fmla="*/ 92 w 99"/>
                <a:gd name="T19" fmla="*/ 59 h 102"/>
                <a:gd name="T20" fmla="*/ 63 w 99"/>
                <a:gd name="T21" fmla="*/ 12 h 102"/>
                <a:gd name="T22" fmla="*/ 56 w 99"/>
                <a:gd name="T23" fmla="*/ 16 h 102"/>
                <a:gd name="T24" fmla="*/ 85 w 99"/>
                <a:gd name="T25" fmla="*/ 64 h 102"/>
                <a:gd name="T26" fmla="*/ 82 w 99"/>
                <a:gd name="T27" fmla="*/ 65 h 102"/>
                <a:gd name="T28" fmla="*/ 53 w 99"/>
                <a:gd name="T29" fmla="*/ 18 h 102"/>
                <a:gd name="T30" fmla="*/ 45 w 99"/>
                <a:gd name="T31" fmla="*/ 23 h 102"/>
                <a:gd name="T32" fmla="*/ 74 w 99"/>
                <a:gd name="T33" fmla="*/ 70 h 102"/>
                <a:gd name="T34" fmla="*/ 82 w 99"/>
                <a:gd name="T35" fmla="*/ 65 h 102"/>
                <a:gd name="T36" fmla="*/ 35 w 99"/>
                <a:gd name="T37" fmla="*/ 29 h 102"/>
                <a:gd name="T38" fmla="*/ 64 w 99"/>
                <a:gd name="T39" fmla="*/ 76 h 102"/>
                <a:gd name="T40" fmla="*/ 71 w 99"/>
                <a:gd name="T41" fmla="*/ 72 h 102"/>
                <a:gd name="T42" fmla="*/ 42 w 99"/>
                <a:gd name="T43" fmla="*/ 24 h 102"/>
                <a:gd name="T44" fmla="*/ 35 w 99"/>
                <a:gd name="T45" fmla="*/ 29 h 102"/>
                <a:gd name="T46" fmla="*/ 33 w 99"/>
                <a:gd name="T47" fmla="*/ 25 h 102"/>
                <a:gd name="T48" fmla="*/ 61 w 99"/>
                <a:gd name="T49" fmla="*/ 8 h 102"/>
                <a:gd name="T50" fmla="*/ 59 w 99"/>
                <a:gd name="T51" fmla="*/ 4 h 102"/>
                <a:gd name="T52" fmla="*/ 50 w 99"/>
                <a:gd name="T53" fmla="*/ 2 h 102"/>
                <a:gd name="T54" fmla="*/ 33 w 99"/>
                <a:gd name="T55" fmla="*/ 12 h 102"/>
                <a:gd name="T56" fmla="*/ 31 w 99"/>
                <a:gd name="T57" fmla="*/ 21 h 102"/>
                <a:gd name="T58" fmla="*/ 33 w 99"/>
                <a:gd name="T59" fmla="*/ 25 h 102"/>
                <a:gd name="T60" fmla="*/ 0 w 99"/>
                <a:gd name="T61" fmla="*/ 102 h 102"/>
                <a:gd name="T62" fmla="*/ 76 w 99"/>
                <a:gd name="T63" fmla="*/ 102 h 102"/>
                <a:gd name="T64" fmla="*/ 76 w 99"/>
                <a:gd name="T65" fmla="*/ 96 h 102"/>
                <a:gd name="T66" fmla="*/ 0 w 99"/>
                <a:gd name="T67" fmla="*/ 96 h 102"/>
                <a:gd name="T68" fmla="*/ 0 w 99"/>
                <a:gd name="T6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9" h="102">
                  <a:moveTo>
                    <a:pt x="69" y="85"/>
                  </a:moveTo>
                  <a:cubicBezTo>
                    <a:pt x="70" y="86"/>
                    <a:pt x="71" y="87"/>
                    <a:pt x="72" y="87"/>
                  </a:cubicBezTo>
                  <a:cubicBezTo>
                    <a:pt x="99" y="102"/>
                    <a:pt x="99" y="102"/>
                    <a:pt x="99" y="102"/>
                  </a:cubicBezTo>
                  <a:cubicBezTo>
                    <a:pt x="98" y="71"/>
                    <a:pt x="98" y="71"/>
                    <a:pt x="98" y="71"/>
                  </a:cubicBezTo>
                  <a:cubicBezTo>
                    <a:pt x="98" y="70"/>
                    <a:pt x="98" y="69"/>
                    <a:pt x="97" y="68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66" y="80"/>
                    <a:pt x="66" y="80"/>
                    <a:pt x="66" y="80"/>
                  </a:cubicBezTo>
                  <a:lnTo>
                    <a:pt x="69" y="85"/>
                  </a:lnTo>
                  <a:close/>
                  <a:moveTo>
                    <a:pt x="85" y="64"/>
                  </a:moveTo>
                  <a:cubicBezTo>
                    <a:pt x="92" y="59"/>
                    <a:pt x="92" y="59"/>
                    <a:pt x="92" y="59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56" y="16"/>
                    <a:pt x="56" y="16"/>
                    <a:pt x="56" y="16"/>
                  </a:cubicBezTo>
                  <a:lnTo>
                    <a:pt x="85" y="64"/>
                  </a:lnTo>
                  <a:close/>
                  <a:moveTo>
                    <a:pt x="82" y="65"/>
                  </a:moveTo>
                  <a:cubicBezTo>
                    <a:pt x="53" y="18"/>
                    <a:pt x="53" y="18"/>
                    <a:pt x="53" y="18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74" y="70"/>
                    <a:pt x="74" y="70"/>
                    <a:pt x="74" y="70"/>
                  </a:cubicBezTo>
                  <a:lnTo>
                    <a:pt x="82" y="65"/>
                  </a:lnTo>
                  <a:close/>
                  <a:moveTo>
                    <a:pt x="35" y="29"/>
                  </a:moveTo>
                  <a:cubicBezTo>
                    <a:pt x="64" y="76"/>
                    <a:pt x="64" y="76"/>
                    <a:pt x="64" y="76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42" y="24"/>
                    <a:pt x="42" y="24"/>
                    <a:pt x="42" y="24"/>
                  </a:cubicBezTo>
                  <a:lnTo>
                    <a:pt x="35" y="29"/>
                  </a:lnTo>
                  <a:close/>
                  <a:moveTo>
                    <a:pt x="33" y="25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7" y="1"/>
                    <a:pt x="53" y="0"/>
                    <a:pt x="50" y="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0" y="14"/>
                    <a:pt x="29" y="18"/>
                    <a:pt x="31" y="21"/>
                  </a:cubicBezTo>
                  <a:lnTo>
                    <a:pt x="33" y="25"/>
                  </a:lnTo>
                  <a:close/>
                  <a:moveTo>
                    <a:pt x="0" y="102"/>
                  </a:moveTo>
                  <a:cubicBezTo>
                    <a:pt x="76" y="102"/>
                    <a:pt x="76" y="102"/>
                    <a:pt x="76" y="102"/>
                  </a:cubicBezTo>
                  <a:cubicBezTo>
                    <a:pt x="76" y="96"/>
                    <a:pt x="76" y="96"/>
                    <a:pt x="76" y="96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0" y="1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8" name="Group 52"/>
          <p:cNvGrpSpPr/>
          <p:nvPr/>
        </p:nvGrpSpPr>
        <p:grpSpPr>
          <a:xfrm>
            <a:off x="6102041" y="3827535"/>
            <a:ext cx="2112350" cy="1782102"/>
            <a:chOff x="4645026" y="4051300"/>
            <a:chExt cx="2152650" cy="1816100"/>
          </a:xfrm>
        </p:grpSpPr>
        <p:sp>
          <p:nvSpPr>
            <p:cNvPr id="25" name="TextBox 44"/>
            <p:cNvSpPr txBox="1"/>
            <p:nvPr/>
          </p:nvSpPr>
          <p:spPr>
            <a:xfrm>
              <a:off x="4716463" y="4281529"/>
              <a:ext cx="535878" cy="2352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5800"/>
              <a:r>
                <a:rPr lang="en-US" sz="1500" b="1" dirty="0">
                  <a:solidFill>
                    <a:srgbClr val="D22226"/>
                  </a:solidFill>
                  <a:latin typeface="Arial"/>
                  <a:ea typeface="微软雅黑"/>
                  <a:sym typeface="Arial"/>
                </a:rPr>
                <a:t>4</a:t>
              </a:r>
            </a:p>
          </p:txBody>
        </p:sp>
        <p:sp>
          <p:nvSpPr>
            <p:cNvPr id="26" name="Freeform 208"/>
            <p:cNvSpPr>
              <a:spLocks noEditPoints="1"/>
            </p:cNvSpPr>
            <p:nvPr/>
          </p:nvSpPr>
          <p:spPr bwMode="auto">
            <a:xfrm>
              <a:off x="4645026" y="4051300"/>
              <a:ext cx="2152650" cy="1816100"/>
            </a:xfrm>
            <a:custGeom>
              <a:avLst/>
              <a:gdLst>
                <a:gd name="T0" fmla="*/ 653 w 678"/>
                <a:gd name="T1" fmla="*/ 183 h 572"/>
                <a:gd name="T2" fmla="*/ 484 w 678"/>
                <a:gd name="T3" fmla="*/ 85 h 572"/>
                <a:gd name="T4" fmla="*/ 434 w 678"/>
                <a:gd name="T5" fmla="*/ 85 h 572"/>
                <a:gd name="T6" fmla="*/ 281 w 678"/>
                <a:gd name="T7" fmla="*/ 173 h 572"/>
                <a:gd name="T8" fmla="*/ 251 w 678"/>
                <a:gd name="T9" fmla="*/ 173 h 572"/>
                <a:gd name="T10" fmla="*/ 230 w 678"/>
                <a:gd name="T11" fmla="*/ 162 h 572"/>
                <a:gd name="T12" fmla="*/ 215 w 678"/>
                <a:gd name="T13" fmla="*/ 136 h 572"/>
                <a:gd name="T14" fmla="*/ 215 w 678"/>
                <a:gd name="T15" fmla="*/ 76 h 572"/>
                <a:gd name="T16" fmla="*/ 200 w 678"/>
                <a:gd name="T17" fmla="*/ 50 h 572"/>
                <a:gd name="T18" fmla="*/ 122 w 678"/>
                <a:gd name="T19" fmla="*/ 5 h 572"/>
                <a:gd name="T20" fmla="*/ 92 w 678"/>
                <a:gd name="T21" fmla="*/ 5 h 572"/>
                <a:gd name="T22" fmla="*/ 15 w 678"/>
                <a:gd name="T23" fmla="*/ 50 h 572"/>
                <a:gd name="T24" fmla="*/ 0 w 678"/>
                <a:gd name="T25" fmla="*/ 76 h 572"/>
                <a:gd name="T26" fmla="*/ 0 w 678"/>
                <a:gd name="T27" fmla="*/ 166 h 572"/>
                <a:gd name="T28" fmla="*/ 15 w 678"/>
                <a:gd name="T29" fmla="*/ 192 h 572"/>
                <a:gd name="T30" fmla="*/ 92 w 678"/>
                <a:gd name="T31" fmla="*/ 237 h 572"/>
                <a:gd name="T32" fmla="*/ 122 w 678"/>
                <a:gd name="T33" fmla="*/ 237 h 572"/>
                <a:gd name="T34" fmla="*/ 174 w 678"/>
                <a:gd name="T35" fmla="*/ 208 h 572"/>
                <a:gd name="T36" fmla="*/ 204 w 678"/>
                <a:gd name="T37" fmla="*/ 208 h 572"/>
                <a:gd name="T38" fmla="*/ 224 w 678"/>
                <a:gd name="T39" fmla="*/ 219 h 572"/>
                <a:gd name="T40" fmla="*/ 239 w 678"/>
                <a:gd name="T41" fmla="*/ 245 h 572"/>
                <a:gd name="T42" fmla="*/ 239 w 678"/>
                <a:gd name="T43" fmla="*/ 422 h 572"/>
                <a:gd name="T44" fmla="*/ 264 w 678"/>
                <a:gd name="T45" fmla="*/ 465 h 572"/>
                <a:gd name="T46" fmla="*/ 434 w 678"/>
                <a:gd name="T47" fmla="*/ 563 h 572"/>
                <a:gd name="T48" fmla="*/ 484 w 678"/>
                <a:gd name="T49" fmla="*/ 563 h 572"/>
                <a:gd name="T50" fmla="*/ 653 w 678"/>
                <a:gd name="T51" fmla="*/ 465 h 572"/>
                <a:gd name="T52" fmla="*/ 678 w 678"/>
                <a:gd name="T53" fmla="*/ 422 h 572"/>
                <a:gd name="T54" fmla="*/ 678 w 678"/>
                <a:gd name="T55" fmla="*/ 226 h 572"/>
                <a:gd name="T56" fmla="*/ 653 w 678"/>
                <a:gd name="T57" fmla="*/ 183 h 572"/>
                <a:gd name="T58" fmla="*/ 107 w 678"/>
                <a:gd name="T59" fmla="*/ 185 h 572"/>
                <a:gd name="T60" fmla="*/ 43 w 678"/>
                <a:gd name="T61" fmla="*/ 121 h 572"/>
                <a:gd name="T62" fmla="*/ 107 w 678"/>
                <a:gd name="T63" fmla="*/ 57 h 572"/>
                <a:gd name="T64" fmla="*/ 172 w 678"/>
                <a:gd name="T65" fmla="*/ 121 h 572"/>
                <a:gd name="T66" fmla="*/ 107 w 678"/>
                <a:gd name="T67" fmla="*/ 185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78" h="572">
                  <a:moveTo>
                    <a:pt x="653" y="183"/>
                  </a:moveTo>
                  <a:cubicBezTo>
                    <a:pt x="484" y="85"/>
                    <a:pt x="484" y="85"/>
                    <a:pt x="484" y="85"/>
                  </a:cubicBezTo>
                  <a:cubicBezTo>
                    <a:pt x="468" y="76"/>
                    <a:pt x="449" y="76"/>
                    <a:pt x="434" y="85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72" y="179"/>
                    <a:pt x="260" y="179"/>
                    <a:pt x="251" y="173"/>
                  </a:cubicBezTo>
                  <a:cubicBezTo>
                    <a:pt x="230" y="162"/>
                    <a:pt x="230" y="162"/>
                    <a:pt x="230" y="162"/>
                  </a:cubicBezTo>
                  <a:cubicBezTo>
                    <a:pt x="221" y="156"/>
                    <a:pt x="215" y="146"/>
                    <a:pt x="215" y="136"/>
                  </a:cubicBezTo>
                  <a:cubicBezTo>
                    <a:pt x="215" y="76"/>
                    <a:pt x="215" y="76"/>
                    <a:pt x="215" y="76"/>
                  </a:cubicBezTo>
                  <a:cubicBezTo>
                    <a:pt x="215" y="66"/>
                    <a:pt x="210" y="56"/>
                    <a:pt x="200" y="50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13" y="0"/>
                    <a:pt x="102" y="0"/>
                    <a:pt x="92" y="5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5" y="56"/>
                    <a:pt x="0" y="66"/>
                    <a:pt x="0" y="76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77"/>
                    <a:pt x="5" y="187"/>
                    <a:pt x="15" y="192"/>
                  </a:cubicBezTo>
                  <a:cubicBezTo>
                    <a:pt x="92" y="237"/>
                    <a:pt x="92" y="237"/>
                    <a:pt x="92" y="237"/>
                  </a:cubicBezTo>
                  <a:cubicBezTo>
                    <a:pt x="102" y="243"/>
                    <a:pt x="113" y="243"/>
                    <a:pt x="122" y="237"/>
                  </a:cubicBezTo>
                  <a:cubicBezTo>
                    <a:pt x="174" y="208"/>
                    <a:pt x="174" y="208"/>
                    <a:pt x="174" y="208"/>
                  </a:cubicBezTo>
                  <a:cubicBezTo>
                    <a:pt x="183" y="202"/>
                    <a:pt x="195" y="202"/>
                    <a:pt x="204" y="208"/>
                  </a:cubicBezTo>
                  <a:cubicBezTo>
                    <a:pt x="224" y="219"/>
                    <a:pt x="224" y="219"/>
                    <a:pt x="224" y="219"/>
                  </a:cubicBezTo>
                  <a:cubicBezTo>
                    <a:pt x="234" y="225"/>
                    <a:pt x="239" y="235"/>
                    <a:pt x="239" y="245"/>
                  </a:cubicBezTo>
                  <a:cubicBezTo>
                    <a:pt x="239" y="422"/>
                    <a:pt x="239" y="422"/>
                    <a:pt x="239" y="422"/>
                  </a:cubicBezTo>
                  <a:cubicBezTo>
                    <a:pt x="239" y="439"/>
                    <a:pt x="249" y="456"/>
                    <a:pt x="264" y="465"/>
                  </a:cubicBezTo>
                  <a:cubicBezTo>
                    <a:pt x="434" y="563"/>
                    <a:pt x="434" y="563"/>
                    <a:pt x="434" y="563"/>
                  </a:cubicBezTo>
                  <a:cubicBezTo>
                    <a:pt x="449" y="572"/>
                    <a:pt x="468" y="572"/>
                    <a:pt x="484" y="563"/>
                  </a:cubicBezTo>
                  <a:cubicBezTo>
                    <a:pt x="653" y="465"/>
                    <a:pt x="653" y="465"/>
                    <a:pt x="653" y="465"/>
                  </a:cubicBezTo>
                  <a:cubicBezTo>
                    <a:pt x="668" y="456"/>
                    <a:pt x="678" y="439"/>
                    <a:pt x="678" y="422"/>
                  </a:cubicBezTo>
                  <a:cubicBezTo>
                    <a:pt x="678" y="226"/>
                    <a:pt x="678" y="226"/>
                    <a:pt x="678" y="226"/>
                  </a:cubicBezTo>
                  <a:cubicBezTo>
                    <a:pt x="678" y="208"/>
                    <a:pt x="668" y="192"/>
                    <a:pt x="653" y="183"/>
                  </a:cubicBezTo>
                  <a:close/>
                  <a:moveTo>
                    <a:pt x="107" y="185"/>
                  </a:moveTo>
                  <a:cubicBezTo>
                    <a:pt x="72" y="185"/>
                    <a:pt x="43" y="157"/>
                    <a:pt x="43" y="121"/>
                  </a:cubicBezTo>
                  <a:cubicBezTo>
                    <a:pt x="43" y="86"/>
                    <a:pt x="72" y="57"/>
                    <a:pt x="107" y="57"/>
                  </a:cubicBezTo>
                  <a:cubicBezTo>
                    <a:pt x="143" y="57"/>
                    <a:pt x="172" y="86"/>
                    <a:pt x="172" y="121"/>
                  </a:cubicBezTo>
                  <a:cubicBezTo>
                    <a:pt x="172" y="157"/>
                    <a:pt x="143" y="185"/>
                    <a:pt x="107" y="185"/>
                  </a:cubicBezTo>
                  <a:close/>
                </a:path>
              </a:pathLst>
            </a:custGeom>
            <a:solidFill>
              <a:srgbClr val="D222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27" name="Oval 211"/>
            <p:cNvSpPr>
              <a:spLocks noChangeArrowheads="1"/>
            </p:cNvSpPr>
            <p:nvPr/>
          </p:nvSpPr>
          <p:spPr bwMode="auto">
            <a:xfrm>
              <a:off x="5813426" y="4817120"/>
              <a:ext cx="574675" cy="57785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29" name="Freeform 212"/>
            <p:cNvSpPr>
              <a:spLocks noEditPoints="1"/>
            </p:cNvSpPr>
            <p:nvPr/>
          </p:nvSpPr>
          <p:spPr bwMode="auto">
            <a:xfrm>
              <a:off x="5934076" y="4972695"/>
              <a:ext cx="330200" cy="279400"/>
            </a:xfrm>
            <a:custGeom>
              <a:avLst/>
              <a:gdLst>
                <a:gd name="T0" fmla="*/ 37 w 104"/>
                <a:gd name="T1" fmla="*/ 57 h 88"/>
                <a:gd name="T2" fmla="*/ 37 w 104"/>
                <a:gd name="T3" fmla="*/ 88 h 88"/>
                <a:gd name="T4" fmla="*/ 60 w 104"/>
                <a:gd name="T5" fmla="*/ 88 h 88"/>
                <a:gd name="T6" fmla="*/ 60 w 104"/>
                <a:gd name="T7" fmla="*/ 60 h 88"/>
                <a:gd name="T8" fmla="*/ 50 w 104"/>
                <a:gd name="T9" fmla="*/ 70 h 88"/>
                <a:gd name="T10" fmla="*/ 37 w 104"/>
                <a:gd name="T11" fmla="*/ 57 h 88"/>
                <a:gd name="T12" fmla="*/ 5 w 104"/>
                <a:gd name="T13" fmla="*/ 84 h 88"/>
                <a:gd name="T14" fmla="*/ 9 w 104"/>
                <a:gd name="T15" fmla="*/ 88 h 88"/>
                <a:gd name="T16" fmla="*/ 28 w 104"/>
                <a:gd name="T17" fmla="*/ 88 h 88"/>
                <a:gd name="T18" fmla="*/ 28 w 104"/>
                <a:gd name="T19" fmla="*/ 48 h 88"/>
                <a:gd name="T20" fmla="*/ 5 w 104"/>
                <a:gd name="T21" fmla="*/ 71 h 88"/>
                <a:gd name="T22" fmla="*/ 5 w 104"/>
                <a:gd name="T23" fmla="*/ 84 h 88"/>
                <a:gd name="T24" fmla="*/ 84 w 104"/>
                <a:gd name="T25" fmla="*/ 1 h 88"/>
                <a:gd name="T26" fmla="*/ 80 w 104"/>
                <a:gd name="T27" fmla="*/ 6 h 88"/>
                <a:gd name="T28" fmla="*/ 84 w 104"/>
                <a:gd name="T29" fmla="*/ 10 h 88"/>
                <a:gd name="T30" fmla="*/ 89 w 104"/>
                <a:gd name="T31" fmla="*/ 9 h 88"/>
                <a:gd name="T32" fmla="*/ 50 w 104"/>
                <a:gd name="T33" fmla="*/ 48 h 88"/>
                <a:gd name="T34" fmla="*/ 28 w 104"/>
                <a:gd name="T35" fmla="*/ 25 h 88"/>
                <a:gd name="T36" fmla="*/ 2 w 104"/>
                <a:gd name="T37" fmla="*/ 51 h 88"/>
                <a:gd name="T38" fmla="*/ 2 w 104"/>
                <a:gd name="T39" fmla="*/ 57 h 88"/>
                <a:gd name="T40" fmla="*/ 8 w 104"/>
                <a:gd name="T41" fmla="*/ 57 h 88"/>
                <a:gd name="T42" fmla="*/ 28 w 104"/>
                <a:gd name="T43" fmla="*/ 37 h 88"/>
                <a:gd name="T44" fmla="*/ 50 w 104"/>
                <a:gd name="T45" fmla="*/ 59 h 88"/>
                <a:gd name="T46" fmla="*/ 95 w 104"/>
                <a:gd name="T47" fmla="*/ 15 h 88"/>
                <a:gd name="T48" fmla="*/ 94 w 104"/>
                <a:gd name="T49" fmla="*/ 20 h 88"/>
                <a:gd name="T50" fmla="*/ 98 w 104"/>
                <a:gd name="T51" fmla="*/ 24 h 88"/>
                <a:gd name="T52" fmla="*/ 98 w 104"/>
                <a:gd name="T53" fmla="*/ 24 h 88"/>
                <a:gd name="T54" fmla="*/ 102 w 104"/>
                <a:gd name="T55" fmla="*/ 20 h 88"/>
                <a:gd name="T56" fmla="*/ 104 w 104"/>
                <a:gd name="T57" fmla="*/ 0 h 88"/>
                <a:gd name="T58" fmla="*/ 84 w 104"/>
                <a:gd name="T59" fmla="*/ 1 h 88"/>
                <a:gd name="T60" fmla="*/ 70 w 104"/>
                <a:gd name="T61" fmla="*/ 51 h 88"/>
                <a:gd name="T62" fmla="*/ 70 w 104"/>
                <a:gd name="T63" fmla="*/ 88 h 88"/>
                <a:gd name="T64" fmla="*/ 89 w 104"/>
                <a:gd name="T65" fmla="*/ 88 h 88"/>
                <a:gd name="T66" fmla="*/ 93 w 104"/>
                <a:gd name="T67" fmla="*/ 84 h 88"/>
                <a:gd name="T68" fmla="*/ 93 w 104"/>
                <a:gd name="T69" fmla="*/ 28 h 88"/>
                <a:gd name="T70" fmla="*/ 73 w 104"/>
                <a:gd name="T71" fmla="*/ 48 h 88"/>
                <a:gd name="T72" fmla="*/ 70 w 104"/>
                <a:gd name="T73" fmla="*/ 51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4" h="88">
                  <a:moveTo>
                    <a:pt x="37" y="57"/>
                  </a:moveTo>
                  <a:cubicBezTo>
                    <a:pt x="37" y="88"/>
                    <a:pt x="37" y="88"/>
                    <a:pt x="37" y="88"/>
                  </a:cubicBezTo>
                  <a:cubicBezTo>
                    <a:pt x="60" y="88"/>
                    <a:pt x="60" y="88"/>
                    <a:pt x="60" y="88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50" y="70"/>
                    <a:pt x="50" y="70"/>
                    <a:pt x="50" y="70"/>
                  </a:cubicBezTo>
                  <a:lnTo>
                    <a:pt x="37" y="57"/>
                  </a:lnTo>
                  <a:close/>
                  <a:moveTo>
                    <a:pt x="5" y="84"/>
                  </a:moveTo>
                  <a:cubicBezTo>
                    <a:pt x="5" y="86"/>
                    <a:pt x="7" y="88"/>
                    <a:pt x="9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5" y="71"/>
                    <a:pt x="5" y="71"/>
                    <a:pt x="5" y="71"/>
                  </a:cubicBezTo>
                  <a:lnTo>
                    <a:pt x="5" y="84"/>
                  </a:lnTo>
                  <a:close/>
                  <a:moveTo>
                    <a:pt x="84" y="1"/>
                  </a:moveTo>
                  <a:cubicBezTo>
                    <a:pt x="81" y="2"/>
                    <a:pt x="80" y="4"/>
                    <a:pt x="80" y="6"/>
                  </a:cubicBezTo>
                  <a:cubicBezTo>
                    <a:pt x="80" y="8"/>
                    <a:pt x="82" y="10"/>
                    <a:pt x="84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0" y="53"/>
                    <a:pt x="0" y="55"/>
                    <a:pt x="2" y="57"/>
                  </a:cubicBezTo>
                  <a:cubicBezTo>
                    <a:pt x="4" y="59"/>
                    <a:pt x="6" y="59"/>
                    <a:pt x="8" y="5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50" y="59"/>
                    <a:pt x="50" y="59"/>
                    <a:pt x="50" y="59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2"/>
                    <a:pt x="96" y="24"/>
                    <a:pt x="98" y="24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100" y="24"/>
                    <a:pt x="102" y="22"/>
                    <a:pt x="102" y="20"/>
                  </a:cubicBezTo>
                  <a:cubicBezTo>
                    <a:pt x="104" y="0"/>
                    <a:pt x="104" y="0"/>
                    <a:pt x="104" y="0"/>
                  </a:cubicBezTo>
                  <a:lnTo>
                    <a:pt x="84" y="1"/>
                  </a:lnTo>
                  <a:close/>
                  <a:moveTo>
                    <a:pt x="70" y="51"/>
                  </a:moveTo>
                  <a:cubicBezTo>
                    <a:pt x="70" y="88"/>
                    <a:pt x="70" y="88"/>
                    <a:pt x="70" y="88"/>
                  </a:cubicBezTo>
                  <a:cubicBezTo>
                    <a:pt x="89" y="88"/>
                    <a:pt x="89" y="88"/>
                    <a:pt x="89" y="88"/>
                  </a:cubicBezTo>
                  <a:cubicBezTo>
                    <a:pt x="91" y="88"/>
                    <a:pt x="93" y="86"/>
                    <a:pt x="93" y="84"/>
                  </a:cubicBezTo>
                  <a:cubicBezTo>
                    <a:pt x="93" y="28"/>
                    <a:pt x="93" y="28"/>
                    <a:pt x="93" y="28"/>
                  </a:cubicBezTo>
                  <a:cubicBezTo>
                    <a:pt x="73" y="48"/>
                    <a:pt x="73" y="48"/>
                    <a:pt x="73" y="48"/>
                  </a:cubicBezTo>
                  <a:lnTo>
                    <a:pt x="70" y="51"/>
                  </a:lnTo>
                  <a:close/>
                </a:path>
              </a:pathLst>
            </a:custGeom>
            <a:solidFill>
              <a:srgbClr val="D222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0" name="组合 52"/>
          <p:cNvGrpSpPr/>
          <p:nvPr/>
        </p:nvGrpSpPr>
        <p:grpSpPr>
          <a:xfrm>
            <a:off x="8130592" y="4396405"/>
            <a:ext cx="2861031" cy="1550241"/>
            <a:chOff x="7867178" y="4345949"/>
            <a:chExt cx="2592280" cy="1404619"/>
          </a:xfrm>
        </p:grpSpPr>
        <p:sp>
          <p:nvSpPr>
            <p:cNvPr id="31" name="Freeform 217"/>
            <p:cNvSpPr/>
            <p:nvPr/>
          </p:nvSpPr>
          <p:spPr bwMode="auto">
            <a:xfrm>
              <a:off x="7867178" y="5085184"/>
              <a:ext cx="2376264" cy="288033"/>
            </a:xfrm>
            <a:custGeom>
              <a:avLst/>
              <a:gdLst>
                <a:gd name="T0" fmla="*/ 1215 w 1215"/>
                <a:gd name="T1" fmla="*/ 88 h 88"/>
                <a:gd name="T2" fmla="*/ 52 w 1215"/>
                <a:gd name="T3" fmla="*/ 88 h 88"/>
                <a:gd name="T4" fmla="*/ 0 w 1215"/>
                <a:gd name="T5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5" h="88">
                  <a:moveTo>
                    <a:pt x="1215" y="88"/>
                  </a:moveTo>
                  <a:lnTo>
                    <a:pt x="52" y="88"/>
                  </a:lnTo>
                  <a:lnTo>
                    <a:pt x="0" y="0"/>
                  </a:lnTo>
                </a:path>
              </a:pathLst>
            </a:custGeom>
            <a:noFill/>
            <a:ln w="3175" cap="flat">
              <a:solidFill>
                <a:schemeClr val="tx1">
                  <a:lumMod val="85000"/>
                  <a:lumOff val="15000"/>
                </a:schemeClr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222130" y="5355690"/>
              <a:ext cx="1107551" cy="394878"/>
            </a:xfrm>
            <a:prstGeom prst="rect">
              <a:avLst/>
            </a:prstGeom>
            <a:noFill/>
          </p:spPr>
          <p:txBody>
            <a:bodyPr wrap="square" lIns="68573" tIns="34286" rIns="68573" bIns="34286" rtlCol="0">
              <a:spAutoFit/>
            </a:bodyPr>
            <a:lstStyle/>
            <a:p>
              <a:pPr algn="dist" defTabSz="685800">
                <a:lnSpc>
                  <a:spcPct val="150000"/>
                </a:lnSpc>
              </a:pPr>
              <a:r>
                <a:rPr lang="zh-CN" altLang="en-US" sz="1800" dirty="0">
                  <a:solidFill>
                    <a:srgbClr val="D22226"/>
                  </a:solidFill>
                  <a:latin typeface="Arial"/>
                  <a:ea typeface="微软雅黑"/>
                  <a:sym typeface="Arial"/>
                </a:rPr>
                <a:t>输入标题</a:t>
              </a:r>
              <a:endParaRPr lang="zh-CN" altLang="en-US" sz="1800" b="1" dirty="0">
                <a:solidFill>
                  <a:srgbClr val="D22226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33" name="文本框 80"/>
            <p:cNvSpPr txBox="1"/>
            <p:nvPr/>
          </p:nvSpPr>
          <p:spPr>
            <a:xfrm>
              <a:off x="8091630" y="4345949"/>
              <a:ext cx="2367828" cy="959686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pPr lvl="0" algn="l" defTabSz="685800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  <a:sym typeface="Arial"/>
                </a:rPr>
                <a:t>替换文字内容，添加相关标题，修改文字内容，也可以直接复制你的内容到此替换文字内容</a:t>
              </a:r>
            </a:p>
          </p:txBody>
        </p:sp>
      </p:grpSp>
      <p:grpSp>
        <p:nvGrpSpPr>
          <p:cNvPr id="13" name="组合 76"/>
          <p:cNvGrpSpPr/>
          <p:nvPr/>
        </p:nvGrpSpPr>
        <p:grpSpPr>
          <a:xfrm>
            <a:off x="8130589" y="1551419"/>
            <a:ext cx="2851730" cy="1943787"/>
            <a:chOff x="7867178" y="1768213"/>
            <a:chExt cx="2583855" cy="1761198"/>
          </a:xfrm>
        </p:grpSpPr>
        <p:sp>
          <p:nvSpPr>
            <p:cNvPr id="36" name="文本框 80"/>
            <p:cNvSpPr txBox="1"/>
            <p:nvPr/>
          </p:nvSpPr>
          <p:spPr>
            <a:xfrm>
              <a:off x="8083202" y="2276871"/>
              <a:ext cx="2367831" cy="1252540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pPr lvl="0" algn="l" defTabSz="685800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  <a:sym typeface="Arial"/>
                </a:rPr>
                <a:t>替换文字内容，添加相关标题，修改文字内容，也可以直接复制你的内容到此替换文字内容，添加相关标题，修改文字内容。</a:t>
              </a:r>
            </a:p>
          </p:txBody>
        </p:sp>
        <p:sp>
          <p:nvSpPr>
            <p:cNvPr id="37" name="TextBox 50"/>
            <p:cNvSpPr txBox="1"/>
            <p:nvPr/>
          </p:nvSpPr>
          <p:spPr>
            <a:xfrm>
              <a:off x="9221556" y="1768213"/>
              <a:ext cx="1031606" cy="394879"/>
            </a:xfrm>
            <a:prstGeom prst="rect">
              <a:avLst/>
            </a:prstGeom>
            <a:noFill/>
          </p:spPr>
          <p:txBody>
            <a:bodyPr wrap="square" lIns="68573" tIns="34286" rIns="68573" bIns="34286" rtlCol="0">
              <a:spAutoFit/>
            </a:bodyPr>
            <a:lstStyle/>
            <a:p>
              <a:pPr algn="l" defTabSz="685800">
                <a:lnSpc>
                  <a:spcPct val="150000"/>
                </a:lnSpc>
              </a:pPr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输入标题</a:t>
              </a:r>
              <a:endPara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0" name="Freeform 217"/>
            <p:cNvSpPr/>
            <p:nvPr/>
          </p:nvSpPr>
          <p:spPr bwMode="auto">
            <a:xfrm flipV="1">
              <a:off x="7867178" y="2204864"/>
              <a:ext cx="2376264" cy="288033"/>
            </a:xfrm>
            <a:custGeom>
              <a:avLst/>
              <a:gdLst>
                <a:gd name="T0" fmla="*/ 1215 w 1215"/>
                <a:gd name="T1" fmla="*/ 88 h 88"/>
                <a:gd name="T2" fmla="*/ 52 w 1215"/>
                <a:gd name="T3" fmla="*/ 88 h 88"/>
                <a:gd name="T4" fmla="*/ 0 w 1215"/>
                <a:gd name="T5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5" h="88">
                  <a:moveTo>
                    <a:pt x="1215" y="88"/>
                  </a:moveTo>
                  <a:lnTo>
                    <a:pt x="52" y="88"/>
                  </a:lnTo>
                  <a:lnTo>
                    <a:pt x="0" y="0"/>
                  </a:lnTo>
                </a:path>
              </a:pathLst>
            </a:custGeom>
            <a:noFill/>
            <a:ln w="3175" cap="flat">
              <a:solidFill>
                <a:schemeClr val="tx1">
                  <a:lumMod val="85000"/>
                  <a:lumOff val="15000"/>
                </a:schemeClr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80"/>
          <p:cNvGrpSpPr/>
          <p:nvPr/>
        </p:nvGrpSpPr>
        <p:grpSpPr>
          <a:xfrm>
            <a:off x="1219199" y="1560943"/>
            <a:ext cx="2699304" cy="1611049"/>
            <a:chOff x="1605007" y="1776837"/>
            <a:chExt cx="2445747" cy="1459715"/>
          </a:xfrm>
        </p:grpSpPr>
        <p:sp>
          <p:nvSpPr>
            <p:cNvPr id="42" name="文本框 80"/>
            <p:cNvSpPr txBox="1"/>
            <p:nvPr/>
          </p:nvSpPr>
          <p:spPr>
            <a:xfrm>
              <a:off x="1605007" y="2276866"/>
              <a:ext cx="2276036" cy="959686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pPr defTabSz="685800">
                <a:lnSpc>
                  <a:spcPct val="150000"/>
                </a:lnSpc>
              </a:pP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  <a:sym typeface="Arial"/>
                </a:rPr>
                <a:t>替换文字内容，添加相关标题，修改文字内容，也可以直接复制你的内容到此</a:t>
              </a:r>
            </a:p>
          </p:txBody>
        </p:sp>
        <p:sp>
          <p:nvSpPr>
            <p:cNvPr id="43" name="TextBox 56"/>
            <p:cNvSpPr txBox="1"/>
            <p:nvPr/>
          </p:nvSpPr>
          <p:spPr>
            <a:xfrm>
              <a:off x="1611336" y="1776837"/>
              <a:ext cx="1098347" cy="394878"/>
            </a:xfrm>
            <a:prstGeom prst="rect">
              <a:avLst/>
            </a:prstGeom>
            <a:noFill/>
          </p:spPr>
          <p:txBody>
            <a:bodyPr wrap="square" lIns="68573" tIns="34286" rIns="68573" bIns="34286" rtlCol="0">
              <a:spAutoFit/>
            </a:bodyPr>
            <a:lstStyle/>
            <a:p>
              <a:pPr algn="dist" defTabSz="685800">
                <a:lnSpc>
                  <a:spcPct val="150000"/>
                </a:lnSpc>
              </a:pPr>
              <a:r>
                <a:rPr lang="zh-CN" altLang="en-US" sz="1800" dirty="0">
                  <a:solidFill>
                    <a:srgbClr val="D22226"/>
                  </a:solidFill>
                  <a:latin typeface="Arial"/>
                  <a:ea typeface="微软雅黑"/>
                  <a:sym typeface="Arial"/>
                </a:rPr>
                <a:t>输入标题</a:t>
              </a:r>
            </a:p>
          </p:txBody>
        </p:sp>
        <p:sp>
          <p:nvSpPr>
            <p:cNvPr id="44" name="Freeform 217"/>
            <p:cNvSpPr/>
            <p:nvPr/>
          </p:nvSpPr>
          <p:spPr bwMode="auto">
            <a:xfrm flipH="1" flipV="1">
              <a:off x="1674490" y="2204864"/>
              <a:ext cx="2376264" cy="288033"/>
            </a:xfrm>
            <a:custGeom>
              <a:avLst/>
              <a:gdLst>
                <a:gd name="T0" fmla="*/ 1215 w 1215"/>
                <a:gd name="T1" fmla="*/ 88 h 88"/>
                <a:gd name="T2" fmla="*/ 52 w 1215"/>
                <a:gd name="T3" fmla="*/ 88 h 88"/>
                <a:gd name="T4" fmla="*/ 0 w 1215"/>
                <a:gd name="T5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5" h="88">
                  <a:moveTo>
                    <a:pt x="1215" y="88"/>
                  </a:moveTo>
                  <a:lnTo>
                    <a:pt x="52" y="88"/>
                  </a:lnTo>
                  <a:lnTo>
                    <a:pt x="0" y="0"/>
                  </a:lnTo>
                </a:path>
              </a:pathLst>
            </a:custGeom>
            <a:noFill/>
            <a:ln w="3175" cap="flat">
              <a:solidFill>
                <a:schemeClr val="tx1">
                  <a:lumMod val="85000"/>
                  <a:lumOff val="15000"/>
                </a:schemeClr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9" name="组合 84"/>
          <p:cNvGrpSpPr/>
          <p:nvPr/>
        </p:nvGrpSpPr>
        <p:grpSpPr>
          <a:xfrm>
            <a:off x="1136939" y="4390443"/>
            <a:ext cx="2702091" cy="1537483"/>
            <a:chOff x="1530474" y="4340523"/>
            <a:chExt cx="2448272" cy="1393052"/>
          </a:xfrm>
        </p:grpSpPr>
        <p:sp>
          <p:nvSpPr>
            <p:cNvPr id="46" name="文本框 80"/>
            <p:cNvSpPr txBox="1"/>
            <p:nvPr/>
          </p:nvSpPr>
          <p:spPr>
            <a:xfrm>
              <a:off x="1530474" y="4340523"/>
              <a:ext cx="2367831" cy="959681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pPr lvl="0" algn="l" defTabSz="685800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  <a:sym typeface="Arial"/>
                </a:rPr>
                <a:t>替换文字内容，添加相关标题，修改文字内容，也可以直接复制你的内容到此替换文字内容</a:t>
              </a:r>
            </a:p>
          </p:txBody>
        </p:sp>
        <p:sp>
          <p:nvSpPr>
            <p:cNvPr id="47" name="TextBox 60"/>
            <p:cNvSpPr txBox="1"/>
            <p:nvPr/>
          </p:nvSpPr>
          <p:spPr>
            <a:xfrm>
              <a:off x="1530474" y="5338699"/>
              <a:ext cx="962074" cy="394876"/>
            </a:xfrm>
            <a:prstGeom prst="rect">
              <a:avLst/>
            </a:prstGeom>
            <a:noFill/>
          </p:spPr>
          <p:txBody>
            <a:bodyPr wrap="none" lIns="68573" tIns="34286" rIns="68573" bIns="34286" rtlCol="0">
              <a:spAutoFit/>
            </a:bodyPr>
            <a:lstStyle/>
            <a:p>
              <a:pPr defTabSz="685800">
                <a:lnSpc>
                  <a:spcPct val="150000"/>
                </a:lnSpc>
              </a:pPr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输入标题</a:t>
              </a:r>
            </a:p>
          </p:txBody>
        </p:sp>
        <p:sp>
          <p:nvSpPr>
            <p:cNvPr id="48" name="Freeform 217"/>
            <p:cNvSpPr/>
            <p:nvPr/>
          </p:nvSpPr>
          <p:spPr bwMode="auto">
            <a:xfrm flipH="1">
              <a:off x="1602482" y="5085184"/>
              <a:ext cx="2376264" cy="288033"/>
            </a:xfrm>
            <a:custGeom>
              <a:avLst/>
              <a:gdLst>
                <a:gd name="T0" fmla="*/ 1215 w 1215"/>
                <a:gd name="T1" fmla="*/ 88 h 88"/>
                <a:gd name="T2" fmla="*/ 52 w 1215"/>
                <a:gd name="T3" fmla="*/ 88 h 88"/>
                <a:gd name="T4" fmla="*/ 0 w 1215"/>
                <a:gd name="T5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5" h="88">
                  <a:moveTo>
                    <a:pt x="1215" y="88"/>
                  </a:moveTo>
                  <a:lnTo>
                    <a:pt x="52" y="88"/>
                  </a:lnTo>
                  <a:lnTo>
                    <a:pt x="0" y="0"/>
                  </a:lnTo>
                </a:path>
              </a:pathLst>
            </a:custGeom>
            <a:noFill/>
            <a:ln w="3175" cap="flat">
              <a:solidFill>
                <a:schemeClr val="tx1">
                  <a:lumMod val="85000"/>
                  <a:lumOff val="15000"/>
                </a:schemeClr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r>
                <a:rPr lang="en-US" sz="1400" dirty="0">
                  <a:solidFill>
                    <a:prstClr val="black"/>
                  </a:solidFill>
                  <a:latin typeface="Arial"/>
                  <a:ea typeface="微软雅黑"/>
                  <a:sym typeface="Arial"/>
                </a:rPr>
                <a:t> </a:t>
              </a:r>
            </a:p>
          </p:txBody>
        </p:sp>
      </p:grpSp>
      <p:grpSp>
        <p:nvGrpSpPr>
          <p:cNvPr id="24" name="组合 48"/>
          <p:cNvGrpSpPr/>
          <p:nvPr/>
        </p:nvGrpSpPr>
        <p:grpSpPr>
          <a:xfrm>
            <a:off x="3846374" y="3827535"/>
            <a:ext cx="2112350" cy="1782102"/>
            <a:chOff x="3118829" y="2872893"/>
            <a:chExt cx="1435446" cy="1211026"/>
          </a:xfrm>
        </p:grpSpPr>
        <p:sp>
          <p:nvSpPr>
            <p:cNvPr id="50" name="TextBox 38"/>
            <p:cNvSpPr txBox="1"/>
            <p:nvPr/>
          </p:nvSpPr>
          <p:spPr>
            <a:xfrm>
              <a:off x="4149597" y="3026416"/>
              <a:ext cx="357338" cy="1568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5800"/>
              <a:r>
                <a:rPr lang="en-US" sz="15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3</a:t>
              </a:r>
            </a:p>
          </p:txBody>
        </p:sp>
        <p:sp>
          <p:nvSpPr>
            <p:cNvPr id="51" name="Freeform 207"/>
            <p:cNvSpPr>
              <a:spLocks noEditPoints="1"/>
            </p:cNvSpPr>
            <p:nvPr/>
          </p:nvSpPr>
          <p:spPr bwMode="auto">
            <a:xfrm>
              <a:off x="3118829" y="2872893"/>
              <a:ext cx="1435446" cy="1211026"/>
            </a:xfrm>
            <a:custGeom>
              <a:avLst/>
              <a:gdLst>
                <a:gd name="T0" fmla="*/ 663 w 678"/>
                <a:gd name="T1" fmla="*/ 50 h 572"/>
                <a:gd name="T2" fmla="*/ 586 w 678"/>
                <a:gd name="T3" fmla="*/ 5 h 572"/>
                <a:gd name="T4" fmla="*/ 556 w 678"/>
                <a:gd name="T5" fmla="*/ 5 h 572"/>
                <a:gd name="T6" fmla="*/ 478 w 678"/>
                <a:gd name="T7" fmla="*/ 50 h 572"/>
                <a:gd name="T8" fmla="*/ 463 w 678"/>
                <a:gd name="T9" fmla="*/ 76 h 572"/>
                <a:gd name="T10" fmla="*/ 463 w 678"/>
                <a:gd name="T11" fmla="*/ 136 h 572"/>
                <a:gd name="T12" fmla="*/ 448 w 678"/>
                <a:gd name="T13" fmla="*/ 162 h 572"/>
                <a:gd name="T14" fmla="*/ 427 w 678"/>
                <a:gd name="T15" fmla="*/ 173 h 572"/>
                <a:gd name="T16" fmla="*/ 397 w 678"/>
                <a:gd name="T17" fmla="*/ 173 h 572"/>
                <a:gd name="T18" fmla="*/ 244 w 678"/>
                <a:gd name="T19" fmla="*/ 85 h 572"/>
                <a:gd name="T20" fmla="*/ 194 w 678"/>
                <a:gd name="T21" fmla="*/ 85 h 572"/>
                <a:gd name="T22" fmla="*/ 25 w 678"/>
                <a:gd name="T23" fmla="*/ 183 h 572"/>
                <a:gd name="T24" fmla="*/ 0 w 678"/>
                <a:gd name="T25" fmla="*/ 226 h 572"/>
                <a:gd name="T26" fmla="*/ 0 w 678"/>
                <a:gd name="T27" fmla="*/ 422 h 572"/>
                <a:gd name="T28" fmla="*/ 25 w 678"/>
                <a:gd name="T29" fmla="*/ 465 h 572"/>
                <a:gd name="T30" fmla="*/ 194 w 678"/>
                <a:gd name="T31" fmla="*/ 563 h 572"/>
                <a:gd name="T32" fmla="*/ 244 w 678"/>
                <a:gd name="T33" fmla="*/ 563 h 572"/>
                <a:gd name="T34" fmla="*/ 414 w 678"/>
                <a:gd name="T35" fmla="*/ 465 h 572"/>
                <a:gd name="T36" fmla="*/ 439 w 678"/>
                <a:gd name="T37" fmla="*/ 422 h 572"/>
                <a:gd name="T38" fmla="*/ 439 w 678"/>
                <a:gd name="T39" fmla="*/ 245 h 572"/>
                <a:gd name="T40" fmla="*/ 454 w 678"/>
                <a:gd name="T41" fmla="*/ 219 h 572"/>
                <a:gd name="T42" fmla="*/ 474 w 678"/>
                <a:gd name="T43" fmla="*/ 208 h 572"/>
                <a:gd name="T44" fmla="*/ 504 w 678"/>
                <a:gd name="T45" fmla="*/ 208 h 572"/>
                <a:gd name="T46" fmla="*/ 556 w 678"/>
                <a:gd name="T47" fmla="*/ 237 h 572"/>
                <a:gd name="T48" fmla="*/ 586 w 678"/>
                <a:gd name="T49" fmla="*/ 237 h 572"/>
                <a:gd name="T50" fmla="*/ 663 w 678"/>
                <a:gd name="T51" fmla="*/ 192 h 572"/>
                <a:gd name="T52" fmla="*/ 678 w 678"/>
                <a:gd name="T53" fmla="*/ 166 h 572"/>
                <a:gd name="T54" fmla="*/ 678 w 678"/>
                <a:gd name="T55" fmla="*/ 76 h 572"/>
                <a:gd name="T56" fmla="*/ 663 w 678"/>
                <a:gd name="T57" fmla="*/ 50 h 572"/>
                <a:gd name="T58" fmla="*/ 571 w 678"/>
                <a:gd name="T59" fmla="*/ 185 h 572"/>
                <a:gd name="T60" fmla="*/ 506 w 678"/>
                <a:gd name="T61" fmla="*/ 121 h 572"/>
                <a:gd name="T62" fmla="*/ 571 w 678"/>
                <a:gd name="T63" fmla="*/ 57 h 572"/>
                <a:gd name="T64" fmla="*/ 635 w 678"/>
                <a:gd name="T65" fmla="*/ 121 h 572"/>
                <a:gd name="T66" fmla="*/ 571 w 678"/>
                <a:gd name="T67" fmla="*/ 185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78" h="572">
                  <a:moveTo>
                    <a:pt x="663" y="50"/>
                  </a:moveTo>
                  <a:cubicBezTo>
                    <a:pt x="586" y="5"/>
                    <a:pt x="586" y="5"/>
                    <a:pt x="586" y="5"/>
                  </a:cubicBezTo>
                  <a:cubicBezTo>
                    <a:pt x="576" y="0"/>
                    <a:pt x="565" y="0"/>
                    <a:pt x="556" y="5"/>
                  </a:cubicBezTo>
                  <a:cubicBezTo>
                    <a:pt x="478" y="50"/>
                    <a:pt x="478" y="50"/>
                    <a:pt x="478" y="50"/>
                  </a:cubicBezTo>
                  <a:cubicBezTo>
                    <a:pt x="468" y="56"/>
                    <a:pt x="463" y="66"/>
                    <a:pt x="463" y="76"/>
                  </a:cubicBezTo>
                  <a:cubicBezTo>
                    <a:pt x="463" y="136"/>
                    <a:pt x="463" y="136"/>
                    <a:pt x="463" y="136"/>
                  </a:cubicBezTo>
                  <a:cubicBezTo>
                    <a:pt x="463" y="146"/>
                    <a:pt x="457" y="156"/>
                    <a:pt x="448" y="162"/>
                  </a:cubicBezTo>
                  <a:cubicBezTo>
                    <a:pt x="427" y="173"/>
                    <a:pt x="427" y="173"/>
                    <a:pt x="427" y="173"/>
                  </a:cubicBezTo>
                  <a:cubicBezTo>
                    <a:pt x="418" y="179"/>
                    <a:pt x="406" y="179"/>
                    <a:pt x="397" y="173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29" y="76"/>
                    <a:pt x="210" y="76"/>
                    <a:pt x="194" y="85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10" y="192"/>
                    <a:pt x="0" y="208"/>
                    <a:pt x="0" y="226"/>
                  </a:cubicBezTo>
                  <a:cubicBezTo>
                    <a:pt x="0" y="422"/>
                    <a:pt x="0" y="422"/>
                    <a:pt x="0" y="422"/>
                  </a:cubicBezTo>
                  <a:cubicBezTo>
                    <a:pt x="0" y="439"/>
                    <a:pt x="10" y="456"/>
                    <a:pt x="25" y="465"/>
                  </a:cubicBezTo>
                  <a:cubicBezTo>
                    <a:pt x="194" y="563"/>
                    <a:pt x="194" y="563"/>
                    <a:pt x="194" y="563"/>
                  </a:cubicBezTo>
                  <a:cubicBezTo>
                    <a:pt x="210" y="572"/>
                    <a:pt x="229" y="572"/>
                    <a:pt x="244" y="563"/>
                  </a:cubicBezTo>
                  <a:cubicBezTo>
                    <a:pt x="414" y="465"/>
                    <a:pt x="414" y="465"/>
                    <a:pt x="414" y="465"/>
                  </a:cubicBezTo>
                  <a:cubicBezTo>
                    <a:pt x="429" y="456"/>
                    <a:pt x="439" y="439"/>
                    <a:pt x="439" y="422"/>
                  </a:cubicBezTo>
                  <a:cubicBezTo>
                    <a:pt x="439" y="245"/>
                    <a:pt x="439" y="245"/>
                    <a:pt x="439" y="245"/>
                  </a:cubicBezTo>
                  <a:cubicBezTo>
                    <a:pt x="439" y="235"/>
                    <a:pt x="444" y="225"/>
                    <a:pt x="454" y="219"/>
                  </a:cubicBezTo>
                  <a:cubicBezTo>
                    <a:pt x="474" y="208"/>
                    <a:pt x="474" y="208"/>
                    <a:pt x="474" y="208"/>
                  </a:cubicBezTo>
                  <a:cubicBezTo>
                    <a:pt x="483" y="202"/>
                    <a:pt x="495" y="202"/>
                    <a:pt x="504" y="208"/>
                  </a:cubicBezTo>
                  <a:cubicBezTo>
                    <a:pt x="556" y="237"/>
                    <a:pt x="556" y="237"/>
                    <a:pt x="556" y="237"/>
                  </a:cubicBezTo>
                  <a:cubicBezTo>
                    <a:pt x="565" y="243"/>
                    <a:pt x="576" y="243"/>
                    <a:pt x="586" y="237"/>
                  </a:cubicBezTo>
                  <a:cubicBezTo>
                    <a:pt x="663" y="192"/>
                    <a:pt x="663" y="192"/>
                    <a:pt x="663" y="192"/>
                  </a:cubicBezTo>
                  <a:cubicBezTo>
                    <a:pt x="673" y="187"/>
                    <a:pt x="678" y="177"/>
                    <a:pt x="678" y="166"/>
                  </a:cubicBezTo>
                  <a:cubicBezTo>
                    <a:pt x="678" y="76"/>
                    <a:pt x="678" y="76"/>
                    <a:pt x="678" y="76"/>
                  </a:cubicBezTo>
                  <a:cubicBezTo>
                    <a:pt x="678" y="66"/>
                    <a:pt x="673" y="56"/>
                    <a:pt x="663" y="50"/>
                  </a:cubicBezTo>
                  <a:close/>
                  <a:moveTo>
                    <a:pt x="571" y="185"/>
                  </a:moveTo>
                  <a:cubicBezTo>
                    <a:pt x="535" y="185"/>
                    <a:pt x="506" y="157"/>
                    <a:pt x="506" y="121"/>
                  </a:cubicBezTo>
                  <a:cubicBezTo>
                    <a:pt x="506" y="86"/>
                    <a:pt x="535" y="57"/>
                    <a:pt x="571" y="57"/>
                  </a:cubicBezTo>
                  <a:cubicBezTo>
                    <a:pt x="606" y="57"/>
                    <a:pt x="635" y="86"/>
                    <a:pt x="635" y="121"/>
                  </a:cubicBezTo>
                  <a:cubicBezTo>
                    <a:pt x="635" y="157"/>
                    <a:pt x="606" y="185"/>
                    <a:pt x="571" y="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2" name="Oval 209"/>
            <p:cNvSpPr>
              <a:spLocks noChangeArrowheads="1"/>
            </p:cNvSpPr>
            <p:nvPr/>
          </p:nvSpPr>
          <p:spPr bwMode="auto">
            <a:xfrm>
              <a:off x="3391945" y="3383563"/>
              <a:ext cx="383209" cy="38532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685800"/>
              <a:endParaRPr 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54" name="Freeform 86"/>
          <p:cNvSpPr>
            <a:spLocks noEditPoints="1"/>
          </p:cNvSpPr>
          <p:nvPr/>
        </p:nvSpPr>
        <p:spPr bwMode="auto">
          <a:xfrm>
            <a:off x="4437639" y="4705350"/>
            <a:ext cx="191088" cy="321512"/>
          </a:xfrm>
          <a:custGeom>
            <a:avLst/>
            <a:gdLst/>
            <a:ahLst/>
            <a:cxnLst>
              <a:cxn ang="0">
                <a:pos x="29" y="44"/>
              </a:cxn>
              <a:cxn ang="0">
                <a:pos x="24" y="49"/>
              </a:cxn>
              <a:cxn ang="0">
                <a:pos x="5" y="49"/>
              </a:cxn>
              <a:cxn ang="0">
                <a:pos x="0" y="44"/>
              </a:cxn>
              <a:cxn ang="0">
                <a:pos x="0" y="5"/>
              </a:cxn>
              <a:cxn ang="0">
                <a:pos x="5" y="0"/>
              </a:cxn>
              <a:cxn ang="0">
                <a:pos x="24" y="0"/>
              </a:cxn>
              <a:cxn ang="0">
                <a:pos x="29" y="5"/>
              </a:cxn>
              <a:cxn ang="0">
                <a:pos x="29" y="44"/>
              </a:cxn>
              <a:cxn ang="0">
                <a:pos x="25" y="11"/>
              </a:cxn>
              <a:cxn ang="0">
                <a:pos x="24" y="10"/>
              </a:cxn>
              <a:cxn ang="0">
                <a:pos x="5" y="10"/>
              </a:cxn>
              <a:cxn ang="0">
                <a:pos x="3" y="11"/>
              </a:cxn>
              <a:cxn ang="0">
                <a:pos x="3" y="38"/>
              </a:cxn>
              <a:cxn ang="0">
                <a:pos x="5" y="39"/>
              </a:cxn>
              <a:cxn ang="0">
                <a:pos x="24" y="39"/>
              </a:cxn>
              <a:cxn ang="0">
                <a:pos x="25" y="38"/>
              </a:cxn>
              <a:cxn ang="0">
                <a:pos x="25" y="11"/>
              </a:cxn>
              <a:cxn ang="0">
                <a:pos x="17" y="5"/>
              </a:cxn>
              <a:cxn ang="0">
                <a:pos x="11" y="5"/>
              </a:cxn>
              <a:cxn ang="0">
                <a:pos x="11" y="6"/>
              </a:cxn>
              <a:cxn ang="0">
                <a:pos x="11" y="6"/>
              </a:cxn>
              <a:cxn ang="0">
                <a:pos x="17" y="6"/>
              </a:cxn>
              <a:cxn ang="0">
                <a:pos x="18" y="6"/>
              </a:cxn>
              <a:cxn ang="0">
                <a:pos x="17" y="5"/>
              </a:cxn>
              <a:cxn ang="0">
                <a:pos x="14" y="41"/>
              </a:cxn>
              <a:cxn ang="0">
                <a:pos x="11" y="44"/>
              </a:cxn>
              <a:cxn ang="0">
                <a:pos x="14" y="47"/>
              </a:cxn>
              <a:cxn ang="0">
                <a:pos x="17" y="44"/>
              </a:cxn>
              <a:cxn ang="0">
                <a:pos x="14" y="41"/>
              </a:cxn>
            </a:cxnLst>
            <a:rect l="0" t="0" r="r" b="b"/>
            <a:pathLst>
              <a:path w="29" h="49">
                <a:moveTo>
                  <a:pt x="29" y="44"/>
                </a:moveTo>
                <a:cubicBezTo>
                  <a:pt x="29" y="47"/>
                  <a:pt x="27" y="49"/>
                  <a:pt x="24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2" y="49"/>
                  <a:pt x="0" y="47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7" y="0"/>
                  <a:pt x="29" y="3"/>
                  <a:pt x="29" y="5"/>
                </a:cubicBezTo>
                <a:lnTo>
                  <a:pt x="29" y="44"/>
                </a:lnTo>
                <a:close/>
                <a:moveTo>
                  <a:pt x="25" y="11"/>
                </a:moveTo>
                <a:cubicBezTo>
                  <a:pt x="25" y="11"/>
                  <a:pt x="25" y="10"/>
                  <a:pt x="24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4" y="10"/>
                  <a:pt x="3" y="11"/>
                  <a:pt x="3" y="11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9"/>
                  <a:pt x="4" y="39"/>
                  <a:pt x="5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5" y="39"/>
                  <a:pt x="25" y="39"/>
                  <a:pt x="25" y="38"/>
                </a:cubicBezTo>
                <a:lnTo>
                  <a:pt x="25" y="11"/>
                </a:lnTo>
                <a:close/>
                <a:moveTo>
                  <a:pt x="17" y="5"/>
                </a:move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6"/>
                  <a:pt x="18" y="5"/>
                  <a:pt x="17" y="5"/>
                </a:cubicBezTo>
                <a:close/>
                <a:moveTo>
                  <a:pt x="14" y="41"/>
                </a:moveTo>
                <a:cubicBezTo>
                  <a:pt x="13" y="41"/>
                  <a:pt x="11" y="42"/>
                  <a:pt x="11" y="44"/>
                </a:cubicBezTo>
                <a:cubicBezTo>
                  <a:pt x="11" y="46"/>
                  <a:pt x="13" y="47"/>
                  <a:pt x="14" y="47"/>
                </a:cubicBezTo>
                <a:cubicBezTo>
                  <a:pt x="16" y="47"/>
                  <a:pt x="17" y="46"/>
                  <a:pt x="17" y="44"/>
                </a:cubicBezTo>
                <a:cubicBezTo>
                  <a:pt x="17" y="42"/>
                  <a:pt x="16" y="41"/>
                  <a:pt x="14" y="4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bldLvl="0" animBg="1"/>
      <p:bldP spid="54" grpId="1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983615" y="332740"/>
            <a:ext cx="1818005" cy="504190"/>
          </a:xfrm>
        </p:spPr>
        <p:txBody>
          <a:bodyPr/>
          <a:lstStyle/>
          <a:p>
            <a:r>
              <a:rPr lang="zh-CN" altLang="en-US" sz="2800" dirty="0">
                <a:latin typeface="Arial"/>
                <a:ea typeface="微软雅黑"/>
                <a:sym typeface="Arial"/>
              </a:rPr>
              <a:t>自身缺点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2" name="矩形 1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061720" y="1765935"/>
            <a:ext cx="0" cy="1455420"/>
            <a:chOff x="1246610" y="1440872"/>
            <a:chExt cx="0" cy="955525"/>
          </a:xfrm>
        </p:grpSpPr>
        <p:cxnSp>
          <p:nvCxnSpPr>
            <p:cNvPr id="20" name="直接连接符 19"/>
            <p:cNvCxnSpPr/>
            <p:nvPr/>
          </p:nvCxnSpPr>
          <p:spPr>
            <a:xfrm flipV="1">
              <a:off x="1246610" y="1907384"/>
              <a:ext cx="0" cy="489013"/>
            </a:xfrm>
            <a:prstGeom prst="line">
              <a:avLst/>
            </a:prstGeom>
            <a:ln w="12700">
              <a:solidFill>
                <a:srgbClr val="D222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1246610" y="1440872"/>
              <a:ext cx="0" cy="489013"/>
            </a:xfrm>
            <a:prstGeom prst="line">
              <a:avLst/>
            </a:prstGeom>
            <a:ln w="44450">
              <a:solidFill>
                <a:srgbClr val="D222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/>
          <p:cNvGrpSpPr/>
          <p:nvPr/>
        </p:nvGrpSpPr>
        <p:grpSpPr>
          <a:xfrm>
            <a:off x="6267450" y="1765935"/>
            <a:ext cx="0" cy="1455420"/>
            <a:chOff x="4375887" y="1440872"/>
            <a:chExt cx="0" cy="955525"/>
          </a:xfrm>
        </p:grpSpPr>
        <p:cxnSp>
          <p:nvCxnSpPr>
            <p:cNvPr id="24" name="直接连接符 23"/>
            <p:cNvCxnSpPr/>
            <p:nvPr/>
          </p:nvCxnSpPr>
          <p:spPr>
            <a:xfrm flipV="1">
              <a:off x="4375887" y="1907384"/>
              <a:ext cx="0" cy="489013"/>
            </a:xfrm>
            <a:prstGeom prst="line">
              <a:avLst/>
            </a:prstGeom>
            <a:ln w="12700">
              <a:solidFill>
                <a:srgbClr val="D222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4375887" y="1440872"/>
              <a:ext cx="0" cy="489013"/>
            </a:xfrm>
            <a:prstGeom prst="line">
              <a:avLst/>
            </a:prstGeom>
            <a:ln w="44450">
              <a:solidFill>
                <a:srgbClr val="D222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>
            <a:off x="3657600" y="4626610"/>
            <a:ext cx="0" cy="1457960"/>
            <a:chOff x="2806749" y="3318922"/>
            <a:chExt cx="0" cy="957026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2806749" y="3318922"/>
              <a:ext cx="0" cy="490513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2806749" y="3786935"/>
              <a:ext cx="0" cy="489013"/>
            </a:xfrm>
            <a:prstGeom prst="line">
              <a:avLst/>
            </a:prstGeom>
            <a:ln w="444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8872220" y="4626610"/>
            <a:ext cx="0" cy="1457960"/>
            <a:chOff x="5942025" y="3318922"/>
            <a:chExt cx="0" cy="957026"/>
          </a:xfrm>
        </p:grpSpPr>
        <p:cxnSp>
          <p:nvCxnSpPr>
            <p:cNvPr id="30" name="直接连接符 29"/>
            <p:cNvCxnSpPr/>
            <p:nvPr/>
          </p:nvCxnSpPr>
          <p:spPr>
            <a:xfrm>
              <a:off x="5942025" y="3318922"/>
              <a:ext cx="0" cy="490513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5942025" y="3786935"/>
              <a:ext cx="0" cy="489013"/>
            </a:xfrm>
            <a:prstGeom prst="line">
              <a:avLst/>
            </a:prstGeom>
            <a:ln w="444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矩形 31"/>
          <p:cNvSpPr/>
          <p:nvPr/>
        </p:nvSpPr>
        <p:spPr>
          <a:xfrm>
            <a:off x="1133475" y="1714500"/>
            <a:ext cx="3013710" cy="1245235"/>
          </a:xfrm>
          <a:prstGeom prst="rect">
            <a:avLst/>
          </a:prstGeom>
        </p:spPr>
        <p:txBody>
          <a:bodyPr lIns="86404" tIns="43202" rIns="86404" bIns="43202"/>
          <a:lstStyle/>
          <a:p>
            <a:pPr>
              <a:lnSpc>
                <a:spcPct val="120000"/>
              </a:lnSpc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请在此处输入您的文本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sym typeface="Arial"/>
            </a:endParaRPr>
          </a:p>
          <a:p>
            <a:pPr>
              <a:lnSpc>
                <a:spcPct val="120000"/>
              </a:lnSpc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请在此处输入您的文本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请在此处输入您的文本</a:t>
            </a:r>
          </a:p>
        </p:txBody>
      </p:sp>
      <p:sp>
        <p:nvSpPr>
          <p:cNvPr id="33" name="矩形 32"/>
          <p:cNvSpPr/>
          <p:nvPr/>
        </p:nvSpPr>
        <p:spPr>
          <a:xfrm>
            <a:off x="6395085" y="1642745"/>
            <a:ext cx="3013710" cy="1245235"/>
          </a:xfrm>
          <a:prstGeom prst="rect">
            <a:avLst/>
          </a:prstGeom>
        </p:spPr>
        <p:txBody>
          <a:bodyPr lIns="86404" tIns="43202" rIns="86404" bIns="43202"/>
          <a:lstStyle/>
          <a:p>
            <a:pPr>
              <a:lnSpc>
                <a:spcPct val="120000"/>
              </a:lnSpc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在此处输入您的文本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请在此处输入您的文本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请在此处输入您的文本</a:t>
            </a:r>
          </a:p>
        </p:txBody>
      </p:sp>
      <p:sp>
        <p:nvSpPr>
          <p:cNvPr id="34" name="矩形 33"/>
          <p:cNvSpPr/>
          <p:nvPr/>
        </p:nvSpPr>
        <p:spPr>
          <a:xfrm>
            <a:off x="3762375" y="4985385"/>
            <a:ext cx="3013710" cy="1245235"/>
          </a:xfrm>
          <a:prstGeom prst="rect">
            <a:avLst/>
          </a:prstGeom>
        </p:spPr>
        <p:txBody>
          <a:bodyPr lIns="86404" tIns="43202" rIns="86404" bIns="43202" anchor="t">
            <a:no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请在此处输入您的文本</a:t>
            </a:r>
          </a:p>
          <a:p>
            <a:pPr lvl="0" algn="l">
              <a:lnSpc>
                <a:spcPct val="120000"/>
              </a:lnSpc>
              <a:buClrTx/>
              <a:buSzTx/>
              <a:buFontTx/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请在此处输入您的文本</a:t>
            </a:r>
          </a:p>
          <a:p>
            <a:pPr lvl="0" algn="l">
              <a:lnSpc>
                <a:spcPct val="120000"/>
              </a:lnSpc>
              <a:buClrTx/>
              <a:buSzTx/>
              <a:buFontTx/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请在此处输入您的文本</a:t>
            </a:r>
          </a:p>
        </p:txBody>
      </p:sp>
      <p:sp>
        <p:nvSpPr>
          <p:cNvPr id="35" name="矩形 34"/>
          <p:cNvSpPr/>
          <p:nvPr/>
        </p:nvSpPr>
        <p:spPr>
          <a:xfrm>
            <a:off x="8917940" y="4985385"/>
            <a:ext cx="3013710" cy="1245235"/>
          </a:xfrm>
          <a:prstGeom prst="rect">
            <a:avLst/>
          </a:prstGeom>
        </p:spPr>
        <p:txBody>
          <a:bodyPr lIns="86404" tIns="43202" rIns="86404" bIns="43202" anchor="t">
            <a:no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请在此处输入您的文本</a:t>
            </a:r>
          </a:p>
          <a:p>
            <a:pPr lvl="0" algn="l">
              <a:lnSpc>
                <a:spcPct val="120000"/>
              </a:lnSpc>
              <a:buClrTx/>
              <a:buSzTx/>
              <a:buFontTx/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请在此处输入您的文本</a:t>
            </a:r>
          </a:p>
          <a:p>
            <a:pPr lvl="0" algn="l">
              <a:lnSpc>
                <a:spcPct val="120000"/>
              </a:lnSpc>
              <a:buClrTx/>
              <a:buSzTx/>
              <a:buFontTx/>
              <a:defRPr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请在此处输入您的文本</a:t>
            </a:r>
          </a:p>
        </p:txBody>
      </p:sp>
      <p:sp>
        <p:nvSpPr>
          <p:cNvPr id="36" name="矩形 35"/>
          <p:cNvSpPr/>
          <p:nvPr/>
        </p:nvSpPr>
        <p:spPr>
          <a:xfrm>
            <a:off x="1050290" y="3205480"/>
            <a:ext cx="2237105" cy="1473835"/>
          </a:xfrm>
          <a:prstGeom prst="rect">
            <a:avLst/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04" tIns="43202" rIns="86404" bIns="43202" anchor="ctr"/>
          <a:lstStyle/>
          <a:p>
            <a:pPr algn="ctr">
              <a:defRPr/>
            </a:pPr>
            <a:r>
              <a:rPr lang="zh-CN" altLang="en-US" sz="32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添加文字</a:t>
            </a:r>
          </a:p>
        </p:txBody>
      </p:sp>
      <p:sp>
        <p:nvSpPr>
          <p:cNvPr id="37" name="矩形 36"/>
          <p:cNvSpPr/>
          <p:nvPr/>
        </p:nvSpPr>
        <p:spPr>
          <a:xfrm>
            <a:off x="3653155" y="3205480"/>
            <a:ext cx="2237105" cy="14738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04" tIns="43202" rIns="86404" bIns="43202" anchor="ctr"/>
          <a:lstStyle/>
          <a:p>
            <a:pPr algn="ctr">
              <a:buClrTx/>
              <a:buSzTx/>
              <a:buFontTx/>
              <a:defRPr/>
            </a:pPr>
            <a:r>
              <a:rPr lang="zh-CN" altLang="en-US" sz="32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添加文字</a:t>
            </a:r>
          </a:p>
        </p:txBody>
      </p:sp>
      <p:sp>
        <p:nvSpPr>
          <p:cNvPr id="38" name="矩形 37"/>
          <p:cNvSpPr/>
          <p:nvPr/>
        </p:nvSpPr>
        <p:spPr>
          <a:xfrm>
            <a:off x="6256020" y="3205480"/>
            <a:ext cx="2237105" cy="1473835"/>
          </a:xfrm>
          <a:prstGeom prst="rect">
            <a:avLst/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04" tIns="43202" rIns="86404" bIns="43202" anchor="ctr"/>
          <a:lstStyle/>
          <a:p>
            <a:pPr algn="ctr">
              <a:buClrTx/>
              <a:buSzTx/>
              <a:buFontTx/>
              <a:defRPr/>
            </a:pPr>
            <a:r>
              <a:rPr lang="zh-CN" altLang="en-US" sz="32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添加文字</a:t>
            </a:r>
          </a:p>
        </p:txBody>
      </p:sp>
      <p:sp>
        <p:nvSpPr>
          <p:cNvPr id="39" name="矩形 38"/>
          <p:cNvSpPr/>
          <p:nvPr/>
        </p:nvSpPr>
        <p:spPr>
          <a:xfrm>
            <a:off x="8858250" y="3205480"/>
            <a:ext cx="2237105" cy="14738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04" tIns="43202" rIns="86404" bIns="43202" anchor="ctr"/>
          <a:lstStyle/>
          <a:p>
            <a:pPr algn="ctr">
              <a:buClrTx/>
              <a:buSzTx/>
              <a:buFontTx/>
              <a:defRPr/>
            </a:pPr>
            <a:r>
              <a:rPr lang="zh-CN" altLang="en-US" sz="32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添加文字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  <p:bldP spid="36" grpId="0" animBg="1"/>
      <p:bldP spid="37" grpId="0" animBg="1"/>
      <p:bldP spid="38" grpId="0" animBg="1"/>
      <p:bldP spid="3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983615" y="332740"/>
            <a:ext cx="1511985" cy="504190"/>
          </a:xfrm>
        </p:spPr>
        <p:txBody>
          <a:bodyPr/>
          <a:lstStyle/>
          <a:p>
            <a:r>
              <a:rPr lang="zh-CN" altLang="en-US" sz="2800" dirty="0">
                <a:latin typeface="Arial"/>
                <a:ea typeface="微软雅黑"/>
                <a:sym typeface="Arial"/>
              </a:rPr>
              <a:t>信条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2" name="矩形 1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 rot="20961457">
            <a:off x="4395992" y="2332922"/>
            <a:ext cx="3259393" cy="3259393"/>
            <a:chOff x="3296992" y="1804833"/>
            <a:chExt cx="2444545" cy="244454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" name="空心弧 4"/>
            <p:cNvSpPr/>
            <p:nvPr/>
          </p:nvSpPr>
          <p:spPr>
            <a:xfrm>
              <a:off x="3296992" y="1804833"/>
              <a:ext cx="2444545" cy="2444545"/>
            </a:xfrm>
            <a:prstGeom prst="blockArc">
              <a:avLst>
                <a:gd name="adj1" fmla="val 16184436"/>
                <a:gd name="adj2" fmla="val 14875149"/>
                <a:gd name="adj3" fmla="val 508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rot="3925429">
              <a:off x="4013474" y="1865519"/>
              <a:ext cx="235111" cy="13026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1043796" y="3024914"/>
            <a:ext cx="2777571" cy="1728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添加标题</a:t>
            </a:r>
            <a:endParaRPr lang="en-US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微软雅黑"/>
              <a:sym typeface="Arial"/>
            </a:endParaRP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在此录入上述图表的综合描述说明，在此录入上述图表的综合描述说明。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微软雅黑"/>
              <a:sym typeface="Arial"/>
            </a:endParaRP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92153" y="4808168"/>
            <a:ext cx="3254891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添加标题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微软雅黑"/>
              <a:sym typeface="Arial"/>
            </a:endParaRPr>
          </a:p>
          <a:p>
            <a:pPr indent="-323850" algn="r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在此录入上述图表的综合描述说明，在此录入上述图表的综合描述说明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44148" y="3024914"/>
            <a:ext cx="3254891" cy="989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添加标题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微软雅黑"/>
              <a:sym typeface="Arial"/>
            </a:endParaRPr>
          </a:p>
          <a:p>
            <a:pPr marL="360045" indent="-323850" algn="l">
              <a:lnSpc>
                <a:spcPct val="125000"/>
              </a:lnSpc>
              <a:buClrTx/>
              <a:buSzTx/>
              <a:buFontTx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在此录入上述图表的综合描述说明，在此录入上述图表的综合描述说明。</a:t>
            </a:r>
          </a:p>
        </p:txBody>
      </p:sp>
      <p:sp>
        <p:nvSpPr>
          <p:cNvPr id="13" name="矩形 12"/>
          <p:cNvSpPr/>
          <p:nvPr/>
        </p:nvSpPr>
        <p:spPr>
          <a:xfrm>
            <a:off x="7893601" y="4775682"/>
            <a:ext cx="3254891" cy="989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添加标题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微软雅黑"/>
              <a:sym typeface="Arial"/>
            </a:endParaRPr>
          </a:p>
          <a:p>
            <a:pPr marL="360045" indent="-323850">
              <a:lnSpc>
                <a:spcPct val="125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在此录入上述图表的综合描述说明，在此录入上述图表的综合描述说明。</a:t>
            </a:r>
          </a:p>
        </p:txBody>
      </p:sp>
      <p:sp>
        <p:nvSpPr>
          <p:cNvPr id="14" name="矩形 13"/>
          <p:cNvSpPr/>
          <p:nvPr/>
        </p:nvSpPr>
        <p:spPr>
          <a:xfrm>
            <a:off x="6669898" y="1380803"/>
            <a:ext cx="3254891" cy="989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添加标题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微软雅黑"/>
              <a:sym typeface="Arial"/>
            </a:endParaRPr>
          </a:p>
          <a:p>
            <a:pPr marL="360045" indent="-323850" algn="l">
              <a:lnSpc>
                <a:spcPct val="125000"/>
              </a:lnSpc>
              <a:buClrTx/>
              <a:buSzTx/>
              <a:buFontTx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在此录入上述图表的综合描述说明，在此录入上述表的综合描述说明。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5610248" y="2075171"/>
            <a:ext cx="816000" cy="816000"/>
            <a:chOff x="5610248" y="1894695"/>
            <a:chExt cx="816000" cy="816000"/>
          </a:xfrm>
          <a:solidFill>
            <a:schemeClr val="accent1">
              <a:lumMod val="75000"/>
            </a:schemeClr>
          </a:solidFill>
        </p:grpSpPr>
        <p:sp>
          <p:nvSpPr>
            <p:cNvPr id="16" name="椭圆 15"/>
            <p:cNvSpPr/>
            <p:nvPr/>
          </p:nvSpPr>
          <p:spPr>
            <a:xfrm>
              <a:off x="5610248" y="1894695"/>
              <a:ext cx="816000" cy="816000"/>
            </a:xfrm>
            <a:prstGeom prst="ellipse">
              <a:avLst/>
            </a:prstGeom>
            <a:solidFill>
              <a:srgbClr val="D22226"/>
            </a:solidFill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17" name="Freeform 100"/>
            <p:cNvSpPr>
              <a:spLocks noEditPoints="1"/>
            </p:cNvSpPr>
            <p:nvPr/>
          </p:nvSpPr>
          <p:spPr bwMode="auto">
            <a:xfrm>
              <a:off x="5897598" y="2140770"/>
              <a:ext cx="241300" cy="323850"/>
            </a:xfrm>
            <a:custGeom>
              <a:avLst/>
              <a:gdLst>
                <a:gd name="T0" fmla="*/ 582 w 763"/>
                <a:gd name="T1" fmla="*/ 187 h 1018"/>
                <a:gd name="T2" fmla="*/ 572 w 763"/>
                <a:gd name="T3" fmla="*/ 92 h 1018"/>
                <a:gd name="T4" fmla="*/ 561 w 763"/>
                <a:gd name="T5" fmla="*/ 48 h 1018"/>
                <a:gd name="T6" fmla="*/ 527 w 763"/>
                <a:gd name="T7" fmla="*/ 12 h 1018"/>
                <a:gd name="T8" fmla="*/ 87 w 763"/>
                <a:gd name="T9" fmla="*/ 0 h 1018"/>
                <a:gd name="T10" fmla="*/ 45 w 763"/>
                <a:gd name="T11" fmla="*/ 12 h 1018"/>
                <a:gd name="T12" fmla="*/ 10 w 763"/>
                <a:gd name="T13" fmla="*/ 48 h 1018"/>
                <a:gd name="T14" fmla="*/ 0 w 763"/>
                <a:gd name="T15" fmla="*/ 927 h 1018"/>
                <a:gd name="T16" fmla="*/ 10 w 763"/>
                <a:gd name="T17" fmla="*/ 970 h 1018"/>
                <a:gd name="T18" fmla="*/ 45 w 763"/>
                <a:gd name="T19" fmla="*/ 1007 h 1018"/>
                <a:gd name="T20" fmla="*/ 676 w 763"/>
                <a:gd name="T21" fmla="*/ 1018 h 1018"/>
                <a:gd name="T22" fmla="*/ 716 w 763"/>
                <a:gd name="T23" fmla="*/ 1007 h 1018"/>
                <a:gd name="T24" fmla="*/ 752 w 763"/>
                <a:gd name="T25" fmla="*/ 970 h 1018"/>
                <a:gd name="T26" fmla="*/ 763 w 763"/>
                <a:gd name="T27" fmla="*/ 283 h 1018"/>
                <a:gd name="T28" fmla="*/ 752 w 763"/>
                <a:gd name="T29" fmla="*/ 239 h 1018"/>
                <a:gd name="T30" fmla="*/ 716 w 763"/>
                <a:gd name="T31" fmla="*/ 203 h 1018"/>
                <a:gd name="T32" fmla="*/ 676 w 763"/>
                <a:gd name="T33" fmla="*/ 191 h 1018"/>
                <a:gd name="T34" fmla="*/ 692 w 763"/>
                <a:gd name="T35" fmla="*/ 946 h 1018"/>
                <a:gd name="T36" fmla="*/ 87 w 763"/>
                <a:gd name="T37" fmla="*/ 955 h 1018"/>
                <a:gd name="T38" fmla="*/ 65 w 763"/>
                <a:gd name="T39" fmla="*/ 938 h 1018"/>
                <a:gd name="T40" fmla="*/ 65 w 763"/>
                <a:gd name="T41" fmla="*/ 81 h 1018"/>
                <a:gd name="T42" fmla="*/ 87 w 763"/>
                <a:gd name="T43" fmla="*/ 64 h 1018"/>
                <a:gd name="T44" fmla="*/ 501 w 763"/>
                <a:gd name="T45" fmla="*/ 72 h 1018"/>
                <a:gd name="T46" fmla="*/ 508 w 763"/>
                <a:gd name="T47" fmla="*/ 163 h 1018"/>
                <a:gd name="T48" fmla="*/ 523 w 763"/>
                <a:gd name="T49" fmla="*/ 214 h 1018"/>
                <a:gd name="T50" fmla="*/ 562 w 763"/>
                <a:gd name="T51" fmla="*/ 248 h 1018"/>
                <a:gd name="T52" fmla="*/ 676 w 763"/>
                <a:gd name="T53" fmla="*/ 255 h 1018"/>
                <a:gd name="T54" fmla="*/ 697 w 763"/>
                <a:gd name="T55" fmla="*/ 271 h 1018"/>
                <a:gd name="T56" fmla="*/ 413 w 763"/>
                <a:gd name="T57" fmla="*/ 319 h 1018"/>
                <a:gd name="T58" fmla="*/ 442 w 763"/>
                <a:gd name="T59" fmla="*/ 299 h 1018"/>
                <a:gd name="T60" fmla="*/ 440 w 763"/>
                <a:gd name="T61" fmla="*/ 269 h 1018"/>
                <a:gd name="T62" fmla="*/ 158 w 763"/>
                <a:gd name="T63" fmla="*/ 255 h 1018"/>
                <a:gd name="T64" fmla="*/ 132 w 763"/>
                <a:gd name="T65" fmla="*/ 269 h 1018"/>
                <a:gd name="T66" fmla="*/ 130 w 763"/>
                <a:gd name="T67" fmla="*/ 299 h 1018"/>
                <a:gd name="T68" fmla="*/ 158 w 763"/>
                <a:gd name="T69" fmla="*/ 319 h 1018"/>
                <a:gd name="T70" fmla="*/ 146 w 763"/>
                <a:gd name="T71" fmla="*/ 385 h 1018"/>
                <a:gd name="T72" fmla="*/ 126 w 763"/>
                <a:gd name="T73" fmla="*/ 414 h 1018"/>
                <a:gd name="T74" fmla="*/ 140 w 763"/>
                <a:gd name="T75" fmla="*/ 440 h 1018"/>
                <a:gd name="T76" fmla="*/ 610 w 763"/>
                <a:gd name="T77" fmla="*/ 445 h 1018"/>
                <a:gd name="T78" fmla="*/ 635 w 763"/>
                <a:gd name="T79" fmla="*/ 420 h 1018"/>
                <a:gd name="T80" fmla="*/ 626 w 763"/>
                <a:gd name="T81" fmla="*/ 392 h 1018"/>
                <a:gd name="T82" fmla="*/ 604 w 763"/>
                <a:gd name="T83" fmla="*/ 510 h 1018"/>
                <a:gd name="T84" fmla="*/ 136 w 763"/>
                <a:gd name="T85" fmla="*/ 518 h 1018"/>
                <a:gd name="T86" fmla="*/ 127 w 763"/>
                <a:gd name="T87" fmla="*/ 547 h 1018"/>
                <a:gd name="T88" fmla="*/ 152 w 763"/>
                <a:gd name="T89" fmla="*/ 572 h 1018"/>
                <a:gd name="T90" fmla="*/ 621 w 763"/>
                <a:gd name="T91" fmla="*/ 567 h 1018"/>
                <a:gd name="T92" fmla="*/ 636 w 763"/>
                <a:gd name="T93" fmla="*/ 541 h 1018"/>
                <a:gd name="T94" fmla="*/ 616 w 763"/>
                <a:gd name="T95" fmla="*/ 512 h 1018"/>
                <a:gd name="T96" fmla="*/ 158 w 763"/>
                <a:gd name="T97" fmla="*/ 636 h 1018"/>
                <a:gd name="T98" fmla="*/ 130 w 763"/>
                <a:gd name="T99" fmla="*/ 655 h 1018"/>
                <a:gd name="T100" fmla="*/ 132 w 763"/>
                <a:gd name="T101" fmla="*/ 687 h 1018"/>
                <a:gd name="T102" fmla="*/ 604 w 763"/>
                <a:gd name="T103" fmla="*/ 701 h 1018"/>
                <a:gd name="T104" fmla="*/ 630 w 763"/>
                <a:gd name="T105" fmla="*/ 687 h 1018"/>
                <a:gd name="T106" fmla="*/ 633 w 763"/>
                <a:gd name="T107" fmla="*/ 655 h 1018"/>
                <a:gd name="T108" fmla="*/ 604 w 763"/>
                <a:gd name="T109" fmla="*/ 636 h 1018"/>
                <a:gd name="T110" fmla="*/ 146 w 763"/>
                <a:gd name="T111" fmla="*/ 766 h 1018"/>
                <a:gd name="T112" fmla="*/ 126 w 763"/>
                <a:gd name="T113" fmla="*/ 796 h 1018"/>
                <a:gd name="T114" fmla="*/ 140 w 763"/>
                <a:gd name="T115" fmla="*/ 822 h 1018"/>
                <a:gd name="T116" fmla="*/ 610 w 763"/>
                <a:gd name="T117" fmla="*/ 827 h 1018"/>
                <a:gd name="T118" fmla="*/ 635 w 763"/>
                <a:gd name="T119" fmla="*/ 802 h 1018"/>
                <a:gd name="T120" fmla="*/ 626 w 763"/>
                <a:gd name="T121" fmla="*/ 77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63" h="1018">
                  <a:moveTo>
                    <a:pt x="676" y="191"/>
                  </a:moveTo>
                  <a:lnTo>
                    <a:pt x="595" y="191"/>
                  </a:lnTo>
                  <a:lnTo>
                    <a:pt x="595" y="191"/>
                  </a:lnTo>
                  <a:lnTo>
                    <a:pt x="591" y="191"/>
                  </a:lnTo>
                  <a:lnTo>
                    <a:pt x="587" y="189"/>
                  </a:lnTo>
                  <a:lnTo>
                    <a:pt x="582" y="187"/>
                  </a:lnTo>
                  <a:lnTo>
                    <a:pt x="579" y="183"/>
                  </a:lnTo>
                  <a:lnTo>
                    <a:pt x="576" y="179"/>
                  </a:lnTo>
                  <a:lnTo>
                    <a:pt x="574" y="174"/>
                  </a:lnTo>
                  <a:lnTo>
                    <a:pt x="573" y="169"/>
                  </a:lnTo>
                  <a:lnTo>
                    <a:pt x="572" y="163"/>
                  </a:lnTo>
                  <a:lnTo>
                    <a:pt x="572" y="92"/>
                  </a:lnTo>
                  <a:lnTo>
                    <a:pt x="572" y="92"/>
                  </a:lnTo>
                  <a:lnTo>
                    <a:pt x="572" y="83"/>
                  </a:lnTo>
                  <a:lnTo>
                    <a:pt x="570" y="74"/>
                  </a:lnTo>
                  <a:lnTo>
                    <a:pt x="568" y="64"/>
                  </a:lnTo>
                  <a:lnTo>
                    <a:pt x="565" y="57"/>
                  </a:lnTo>
                  <a:lnTo>
                    <a:pt x="561" y="48"/>
                  </a:lnTo>
                  <a:lnTo>
                    <a:pt x="557" y="41"/>
                  </a:lnTo>
                  <a:lnTo>
                    <a:pt x="552" y="34"/>
                  </a:lnTo>
                  <a:lnTo>
                    <a:pt x="546" y="27"/>
                  </a:lnTo>
                  <a:lnTo>
                    <a:pt x="540" y="21"/>
                  </a:lnTo>
                  <a:lnTo>
                    <a:pt x="533" y="16"/>
                  </a:lnTo>
                  <a:lnTo>
                    <a:pt x="527" y="12"/>
                  </a:lnTo>
                  <a:lnTo>
                    <a:pt x="518" y="7"/>
                  </a:lnTo>
                  <a:lnTo>
                    <a:pt x="510" y="4"/>
                  </a:lnTo>
                  <a:lnTo>
                    <a:pt x="502" y="2"/>
                  </a:lnTo>
                  <a:lnTo>
                    <a:pt x="493" y="1"/>
                  </a:lnTo>
                  <a:lnTo>
                    <a:pt x="485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78" y="1"/>
                  </a:lnTo>
                  <a:lnTo>
                    <a:pt x="69" y="2"/>
                  </a:lnTo>
                  <a:lnTo>
                    <a:pt x="61" y="4"/>
                  </a:lnTo>
                  <a:lnTo>
                    <a:pt x="52" y="7"/>
                  </a:lnTo>
                  <a:lnTo>
                    <a:pt x="45" y="12"/>
                  </a:lnTo>
                  <a:lnTo>
                    <a:pt x="38" y="16"/>
                  </a:lnTo>
                  <a:lnTo>
                    <a:pt x="31" y="21"/>
                  </a:lnTo>
                  <a:lnTo>
                    <a:pt x="25" y="27"/>
                  </a:lnTo>
                  <a:lnTo>
                    <a:pt x="19" y="34"/>
                  </a:lnTo>
                  <a:lnTo>
                    <a:pt x="15" y="41"/>
                  </a:lnTo>
                  <a:lnTo>
                    <a:pt x="10" y="48"/>
                  </a:lnTo>
                  <a:lnTo>
                    <a:pt x="6" y="57"/>
                  </a:lnTo>
                  <a:lnTo>
                    <a:pt x="3" y="64"/>
                  </a:lnTo>
                  <a:lnTo>
                    <a:pt x="1" y="74"/>
                  </a:lnTo>
                  <a:lnTo>
                    <a:pt x="0" y="83"/>
                  </a:lnTo>
                  <a:lnTo>
                    <a:pt x="0" y="92"/>
                  </a:lnTo>
                  <a:lnTo>
                    <a:pt x="0" y="927"/>
                  </a:lnTo>
                  <a:lnTo>
                    <a:pt x="0" y="927"/>
                  </a:lnTo>
                  <a:lnTo>
                    <a:pt x="0" y="937"/>
                  </a:lnTo>
                  <a:lnTo>
                    <a:pt x="1" y="945"/>
                  </a:lnTo>
                  <a:lnTo>
                    <a:pt x="3" y="954"/>
                  </a:lnTo>
                  <a:lnTo>
                    <a:pt x="6" y="962"/>
                  </a:lnTo>
                  <a:lnTo>
                    <a:pt x="10" y="970"/>
                  </a:lnTo>
                  <a:lnTo>
                    <a:pt x="15" y="977"/>
                  </a:lnTo>
                  <a:lnTo>
                    <a:pt x="19" y="985"/>
                  </a:lnTo>
                  <a:lnTo>
                    <a:pt x="25" y="991"/>
                  </a:lnTo>
                  <a:lnTo>
                    <a:pt x="31" y="998"/>
                  </a:lnTo>
                  <a:lnTo>
                    <a:pt x="38" y="1002"/>
                  </a:lnTo>
                  <a:lnTo>
                    <a:pt x="45" y="1007"/>
                  </a:lnTo>
                  <a:lnTo>
                    <a:pt x="52" y="1011"/>
                  </a:lnTo>
                  <a:lnTo>
                    <a:pt x="61" y="1014"/>
                  </a:lnTo>
                  <a:lnTo>
                    <a:pt x="69" y="1016"/>
                  </a:lnTo>
                  <a:lnTo>
                    <a:pt x="78" y="1018"/>
                  </a:lnTo>
                  <a:lnTo>
                    <a:pt x="87" y="1018"/>
                  </a:lnTo>
                  <a:lnTo>
                    <a:pt x="676" y="1018"/>
                  </a:lnTo>
                  <a:lnTo>
                    <a:pt x="676" y="1018"/>
                  </a:lnTo>
                  <a:lnTo>
                    <a:pt x="684" y="1018"/>
                  </a:lnTo>
                  <a:lnTo>
                    <a:pt x="693" y="1016"/>
                  </a:lnTo>
                  <a:lnTo>
                    <a:pt x="701" y="1014"/>
                  </a:lnTo>
                  <a:lnTo>
                    <a:pt x="709" y="1011"/>
                  </a:lnTo>
                  <a:lnTo>
                    <a:pt x="716" y="1007"/>
                  </a:lnTo>
                  <a:lnTo>
                    <a:pt x="724" y="1002"/>
                  </a:lnTo>
                  <a:lnTo>
                    <a:pt x="730" y="998"/>
                  </a:lnTo>
                  <a:lnTo>
                    <a:pt x="737" y="991"/>
                  </a:lnTo>
                  <a:lnTo>
                    <a:pt x="742" y="985"/>
                  </a:lnTo>
                  <a:lnTo>
                    <a:pt x="748" y="977"/>
                  </a:lnTo>
                  <a:lnTo>
                    <a:pt x="752" y="970"/>
                  </a:lnTo>
                  <a:lnTo>
                    <a:pt x="756" y="962"/>
                  </a:lnTo>
                  <a:lnTo>
                    <a:pt x="758" y="954"/>
                  </a:lnTo>
                  <a:lnTo>
                    <a:pt x="760" y="945"/>
                  </a:lnTo>
                  <a:lnTo>
                    <a:pt x="763" y="937"/>
                  </a:lnTo>
                  <a:lnTo>
                    <a:pt x="763" y="927"/>
                  </a:lnTo>
                  <a:lnTo>
                    <a:pt x="763" y="283"/>
                  </a:lnTo>
                  <a:lnTo>
                    <a:pt x="763" y="283"/>
                  </a:lnTo>
                  <a:lnTo>
                    <a:pt x="763" y="273"/>
                  </a:lnTo>
                  <a:lnTo>
                    <a:pt x="760" y="264"/>
                  </a:lnTo>
                  <a:lnTo>
                    <a:pt x="758" y="255"/>
                  </a:lnTo>
                  <a:lnTo>
                    <a:pt x="756" y="247"/>
                  </a:lnTo>
                  <a:lnTo>
                    <a:pt x="752" y="239"/>
                  </a:lnTo>
                  <a:lnTo>
                    <a:pt x="748" y="232"/>
                  </a:lnTo>
                  <a:lnTo>
                    <a:pt x="742" y="224"/>
                  </a:lnTo>
                  <a:lnTo>
                    <a:pt x="737" y="218"/>
                  </a:lnTo>
                  <a:lnTo>
                    <a:pt x="730" y="212"/>
                  </a:lnTo>
                  <a:lnTo>
                    <a:pt x="724" y="207"/>
                  </a:lnTo>
                  <a:lnTo>
                    <a:pt x="716" y="203"/>
                  </a:lnTo>
                  <a:lnTo>
                    <a:pt x="709" y="198"/>
                  </a:lnTo>
                  <a:lnTo>
                    <a:pt x="701" y="195"/>
                  </a:lnTo>
                  <a:lnTo>
                    <a:pt x="693" y="193"/>
                  </a:lnTo>
                  <a:lnTo>
                    <a:pt x="684" y="192"/>
                  </a:lnTo>
                  <a:lnTo>
                    <a:pt x="676" y="191"/>
                  </a:lnTo>
                  <a:lnTo>
                    <a:pt x="676" y="191"/>
                  </a:lnTo>
                  <a:close/>
                  <a:moveTo>
                    <a:pt x="699" y="927"/>
                  </a:moveTo>
                  <a:lnTo>
                    <a:pt x="699" y="927"/>
                  </a:lnTo>
                  <a:lnTo>
                    <a:pt x="698" y="932"/>
                  </a:lnTo>
                  <a:lnTo>
                    <a:pt x="697" y="938"/>
                  </a:lnTo>
                  <a:lnTo>
                    <a:pt x="695" y="942"/>
                  </a:lnTo>
                  <a:lnTo>
                    <a:pt x="692" y="946"/>
                  </a:lnTo>
                  <a:lnTo>
                    <a:pt x="689" y="949"/>
                  </a:lnTo>
                  <a:lnTo>
                    <a:pt x="684" y="953"/>
                  </a:lnTo>
                  <a:lnTo>
                    <a:pt x="680" y="954"/>
                  </a:lnTo>
                  <a:lnTo>
                    <a:pt x="676" y="955"/>
                  </a:lnTo>
                  <a:lnTo>
                    <a:pt x="87" y="955"/>
                  </a:lnTo>
                  <a:lnTo>
                    <a:pt x="87" y="955"/>
                  </a:lnTo>
                  <a:lnTo>
                    <a:pt x="82" y="954"/>
                  </a:lnTo>
                  <a:lnTo>
                    <a:pt x="78" y="953"/>
                  </a:lnTo>
                  <a:lnTo>
                    <a:pt x="74" y="949"/>
                  </a:lnTo>
                  <a:lnTo>
                    <a:pt x="69" y="946"/>
                  </a:lnTo>
                  <a:lnTo>
                    <a:pt x="67" y="942"/>
                  </a:lnTo>
                  <a:lnTo>
                    <a:pt x="65" y="938"/>
                  </a:lnTo>
                  <a:lnTo>
                    <a:pt x="63" y="932"/>
                  </a:lnTo>
                  <a:lnTo>
                    <a:pt x="63" y="927"/>
                  </a:lnTo>
                  <a:lnTo>
                    <a:pt x="63" y="92"/>
                  </a:lnTo>
                  <a:lnTo>
                    <a:pt x="63" y="92"/>
                  </a:lnTo>
                  <a:lnTo>
                    <a:pt x="63" y="86"/>
                  </a:lnTo>
                  <a:lnTo>
                    <a:pt x="65" y="81"/>
                  </a:lnTo>
                  <a:lnTo>
                    <a:pt x="67" y="76"/>
                  </a:lnTo>
                  <a:lnTo>
                    <a:pt x="69" y="72"/>
                  </a:lnTo>
                  <a:lnTo>
                    <a:pt x="74" y="69"/>
                  </a:lnTo>
                  <a:lnTo>
                    <a:pt x="78" y="66"/>
                  </a:lnTo>
                  <a:lnTo>
                    <a:pt x="82" y="64"/>
                  </a:lnTo>
                  <a:lnTo>
                    <a:pt x="87" y="64"/>
                  </a:lnTo>
                  <a:lnTo>
                    <a:pt x="485" y="64"/>
                  </a:lnTo>
                  <a:lnTo>
                    <a:pt x="485" y="64"/>
                  </a:lnTo>
                  <a:lnTo>
                    <a:pt x="489" y="64"/>
                  </a:lnTo>
                  <a:lnTo>
                    <a:pt x="493" y="66"/>
                  </a:lnTo>
                  <a:lnTo>
                    <a:pt x="498" y="69"/>
                  </a:lnTo>
                  <a:lnTo>
                    <a:pt x="501" y="72"/>
                  </a:lnTo>
                  <a:lnTo>
                    <a:pt x="504" y="76"/>
                  </a:lnTo>
                  <a:lnTo>
                    <a:pt x="506" y="81"/>
                  </a:lnTo>
                  <a:lnTo>
                    <a:pt x="508" y="86"/>
                  </a:lnTo>
                  <a:lnTo>
                    <a:pt x="508" y="92"/>
                  </a:lnTo>
                  <a:lnTo>
                    <a:pt x="508" y="163"/>
                  </a:lnTo>
                  <a:lnTo>
                    <a:pt x="508" y="163"/>
                  </a:lnTo>
                  <a:lnTo>
                    <a:pt x="508" y="173"/>
                  </a:lnTo>
                  <a:lnTo>
                    <a:pt x="510" y="182"/>
                  </a:lnTo>
                  <a:lnTo>
                    <a:pt x="513" y="191"/>
                  </a:lnTo>
                  <a:lnTo>
                    <a:pt x="515" y="199"/>
                  </a:lnTo>
                  <a:lnTo>
                    <a:pt x="519" y="207"/>
                  </a:lnTo>
                  <a:lnTo>
                    <a:pt x="523" y="214"/>
                  </a:lnTo>
                  <a:lnTo>
                    <a:pt x="529" y="222"/>
                  </a:lnTo>
                  <a:lnTo>
                    <a:pt x="534" y="228"/>
                  </a:lnTo>
                  <a:lnTo>
                    <a:pt x="540" y="234"/>
                  </a:lnTo>
                  <a:lnTo>
                    <a:pt x="547" y="239"/>
                  </a:lnTo>
                  <a:lnTo>
                    <a:pt x="554" y="243"/>
                  </a:lnTo>
                  <a:lnTo>
                    <a:pt x="562" y="248"/>
                  </a:lnTo>
                  <a:lnTo>
                    <a:pt x="569" y="251"/>
                  </a:lnTo>
                  <a:lnTo>
                    <a:pt x="578" y="253"/>
                  </a:lnTo>
                  <a:lnTo>
                    <a:pt x="587" y="254"/>
                  </a:lnTo>
                  <a:lnTo>
                    <a:pt x="595" y="255"/>
                  </a:lnTo>
                  <a:lnTo>
                    <a:pt x="676" y="255"/>
                  </a:lnTo>
                  <a:lnTo>
                    <a:pt x="676" y="255"/>
                  </a:lnTo>
                  <a:lnTo>
                    <a:pt x="680" y="255"/>
                  </a:lnTo>
                  <a:lnTo>
                    <a:pt x="684" y="257"/>
                  </a:lnTo>
                  <a:lnTo>
                    <a:pt x="689" y="260"/>
                  </a:lnTo>
                  <a:lnTo>
                    <a:pt x="692" y="263"/>
                  </a:lnTo>
                  <a:lnTo>
                    <a:pt x="695" y="267"/>
                  </a:lnTo>
                  <a:lnTo>
                    <a:pt x="697" y="271"/>
                  </a:lnTo>
                  <a:lnTo>
                    <a:pt x="698" y="277"/>
                  </a:lnTo>
                  <a:lnTo>
                    <a:pt x="699" y="283"/>
                  </a:lnTo>
                  <a:lnTo>
                    <a:pt x="699" y="927"/>
                  </a:lnTo>
                  <a:close/>
                  <a:moveTo>
                    <a:pt x="158" y="319"/>
                  </a:moveTo>
                  <a:lnTo>
                    <a:pt x="413" y="319"/>
                  </a:lnTo>
                  <a:lnTo>
                    <a:pt x="413" y="319"/>
                  </a:lnTo>
                  <a:lnTo>
                    <a:pt x="419" y="317"/>
                  </a:lnTo>
                  <a:lnTo>
                    <a:pt x="426" y="316"/>
                  </a:lnTo>
                  <a:lnTo>
                    <a:pt x="431" y="313"/>
                  </a:lnTo>
                  <a:lnTo>
                    <a:pt x="435" y="309"/>
                  </a:lnTo>
                  <a:lnTo>
                    <a:pt x="440" y="305"/>
                  </a:lnTo>
                  <a:lnTo>
                    <a:pt x="442" y="299"/>
                  </a:lnTo>
                  <a:lnTo>
                    <a:pt x="444" y="293"/>
                  </a:lnTo>
                  <a:lnTo>
                    <a:pt x="445" y="286"/>
                  </a:lnTo>
                  <a:lnTo>
                    <a:pt x="445" y="286"/>
                  </a:lnTo>
                  <a:lnTo>
                    <a:pt x="444" y="280"/>
                  </a:lnTo>
                  <a:lnTo>
                    <a:pt x="442" y="275"/>
                  </a:lnTo>
                  <a:lnTo>
                    <a:pt x="440" y="269"/>
                  </a:lnTo>
                  <a:lnTo>
                    <a:pt x="435" y="264"/>
                  </a:lnTo>
                  <a:lnTo>
                    <a:pt x="431" y="261"/>
                  </a:lnTo>
                  <a:lnTo>
                    <a:pt x="426" y="257"/>
                  </a:lnTo>
                  <a:lnTo>
                    <a:pt x="419" y="255"/>
                  </a:lnTo>
                  <a:lnTo>
                    <a:pt x="413" y="255"/>
                  </a:lnTo>
                  <a:lnTo>
                    <a:pt x="158" y="255"/>
                  </a:lnTo>
                  <a:lnTo>
                    <a:pt x="158" y="255"/>
                  </a:lnTo>
                  <a:lnTo>
                    <a:pt x="152" y="255"/>
                  </a:lnTo>
                  <a:lnTo>
                    <a:pt x="146" y="257"/>
                  </a:lnTo>
                  <a:lnTo>
                    <a:pt x="140" y="261"/>
                  </a:lnTo>
                  <a:lnTo>
                    <a:pt x="136" y="264"/>
                  </a:lnTo>
                  <a:lnTo>
                    <a:pt x="132" y="269"/>
                  </a:lnTo>
                  <a:lnTo>
                    <a:pt x="130" y="275"/>
                  </a:lnTo>
                  <a:lnTo>
                    <a:pt x="127" y="280"/>
                  </a:lnTo>
                  <a:lnTo>
                    <a:pt x="126" y="286"/>
                  </a:lnTo>
                  <a:lnTo>
                    <a:pt x="126" y="286"/>
                  </a:lnTo>
                  <a:lnTo>
                    <a:pt x="127" y="293"/>
                  </a:lnTo>
                  <a:lnTo>
                    <a:pt x="130" y="299"/>
                  </a:lnTo>
                  <a:lnTo>
                    <a:pt x="132" y="305"/>
                  </a:lnTo>
                  <a:lnTo>
                    <a:pt x="136" y="309"/>
                  </a:lnTo>
                  <a:lnTo>
                    <a:pt x="140" y="313"/>
                  </a:lnTo>
                  <a:lnTo>
                    <a:pt x="146" y="316"/>
                  </a:lnTo>
                  <a:lnTo>
                    <a:pt x="152" y="317"/>
                  </a:lnTo>
                  <a:lnTo>
                    <a:pt x="158" y="319"/>
                  </a:lnTo>
                  <a:lnTo>
                    <a:pt x="158" y="319"/>
                  </a:lnTo>
                  <a:close/>
                  <a:moveTo>
                    <a:pt x="604" y="382"/>
                  </a:moveTo>
                  <a:lnTo>
                    <a:pt x="158" y="382"/>
                  </a:lnTo>
                  <a:lnTo>
                    <a:pt x="158" y="382"/>
                  </a:lnTo>
                  <a:lnTo>
                    <a:pt x="152" y="383"/>
                  </a:lnTo>
                  <a:lnTo>
                    <a:pt x="146" y="385"/>
                  </a:lnTo>
                  <a:lnTo>
                    <a:pt x="140" y="387"/>
                  </a:lnTo>
                  <a:lnTo>
                    <a:pt x="136" y="392"/>
                  </a:lnTo>
                  <a:lnTo>
                    <a:pt x="132" y="396"/>
                  </a:lnTo>
                  <a:lnTo>
                    <a:pt x="130" y="401"/>
                  </a:lnTo>
                  <a:lnTo>
                    <a:pt x="127" y="408"/>
                  </a:lnTo>
                  <a:lnTo>
                    <a:pt x="126" y="414"/>
                  </a:lnTo>
                  <a:lnTo>
                    <a:pt x="126" y="414"/>
                  </a:lnTo>
                  <a:lnTo>
                    <a:pt x="127" y="420"/>
                  </a:lnTo>
                  <a:lnTo>
                    <a:pt x="130" y="426"/>
                  </a:lnTo>
                  <a:lnTo>
                    <a:pt x="132" y="431"/>
                  </a:lnTo>
                  <a:lnTo>
                    <a:pt x="136" y="437"/>
                  </a:lnTo>
                  <a:lnTo>
                    <a:pt x="140" y="440"/>
                  </a:lnTo>
                  <a:lnTo>
                    <a:pt x="146" y="443"/>
                  </a:lnTo>
                  <a:lnTo>
                    <a:pt x="152" y="445"/>
                  </a:lnTo>
                  <a:lnTo>
                    <a:pt x="158" y="44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10" y="445"/>
                  </a:lnTo>
                  <a:lnTo>
                    <a:pt x="616" y="443"/>
                  </a:lnTo>
                  <a:lnTo>
                    <a:pt x="621" y="440"/>
                  </a:lnTo>
                  <a:lnTo>
                    <a:pt x="626" y="437"/>
                  </a:lnTo>
                  <a:lnTo>
                    <a:pt x="630" y="431"/>
                  </a:lnTo>
                  <a:lnTo>
                    <a:pt x="633" y="426"/>
                  </a:lnTo>
                  <a:lnTo>
                    <a:pt x="635" y="420"/>
                  </a:lnTo>
                  <a:lnTo>
                    <a:pt x="636" y="414"/>
                  </a:lnTo>
                  <a:lnTo>
                    <a:pt x="636" y="414"/>
                  </a:lnTo>
                  <a:lnTo>
                    <a:pt x="635" y="408"/>
                  </a:lnTo>
                  <a:lnTo>
                    <a:pt x="633" y="401"/>
                  </a:lnTo>
                  <a:lnTo>
                    <a:pt x="630" y="396"/>
                  </a:lnTo>
                  <a:lnTo>
                    <a:pt x="626" y="392"/>
                  </a:lnTo>
                  <a:lnTo>
                    <a:pt x="621" y="387"/>
                  </a:lnTo>
                  <a:lnTo>
                    <a:pt x="616" y="385"/>
                  </a:lnTo>
                  <a:lnTo>
                    <a:pt x="610" y="383"/>
                  </a:lnTo>
                  <a:lnTo>
                    <a:pt x="604" y="382"/>
                  </a:lnTo>
                  <a:lnTo>
                    <a:pt x="604" y="382"/>
                  </a:lnTo>
                  <a:close/>
                  <a:moveTo>
                    <a:pt x="604" y="510"/>
                  </a:moveTo>
                  <a:lnTo>
                    <a:pt x="158" y="510"/>
                  </a:lnTo>
                  <a:lnTo>
                    <a:pt x="158" y="510"/>
                  </a:lnTo>
                  <a:lnTo>
                    <a:pt x="152" y="510"/>
                  </a:lnTo>
                  <a:lnTo>
                    <a:pt x="146" y="512"/>
                  </a:lnTo>
                  <a:lnTo>
                    <a:pt x="140" y="515"/>
                  </a:lnTo>
                  <a:lnTo>
                    <a:pt x="136" y="518"/>
                  </a:lnTo>
                  <a:lnTo>
                    <a:pt x="132" y="523"/>
                  </a:lnTo>
                  <a:lnTo>
                    <a:pt x="130" y="529"/>
                  </a:lnTo>
                  <a:lnTo>
                    <a:pt x="127" y="534"/>
                  </a:lnTo>
                  <a:lnTo>
                    <a:pt x="126" y="541"/>
                  </a:lnTo>
                  <a:lnTo>
                    <a:pt x="126" y="541"/>
                  </a:lnTo>
                  <a:lnTo>
                    <a:pt x="127" y="547"/>
                  </a:lnTo>
                  <a:lnTo>
                    <a:pt x="130" y="554"/>
                  </a:lnTo>
                  <a:lnTo>
                    <a:pt x="132" y="559"/>
                  </a:lnTo>
                  <a:lnTo>
                    <a:pt x="136" y="563"/>
                  </a:lnTo>
                  <a:lnTo>
                    <a:pt x="140" y="567"/>
                  </a:lnTo>
                  <a:lnTo>
                    <a:pt x="146" y="571"/>
                  </a:lnTo>
                  <a:lnTo>
                    <a:pt x="152" y="572"/>
                  </a:lnTo>
                  <a:lnTo>
                    <a:pt x="158" y="573"/>
                  </a:lnTo>
                  <a:lnTo>
                    <a:pt x="604" y="573"/>
                  </a:lnTo>
                  <a:lnTo>
                    <a:pt x="604" y="573"/>
                  </a:lnTo>
                  <a:lnTo>
                    <a:pt x="610" y="572"/>
                  </a:lnTo>
                  <a:lnTo>
                    <a:pt x="616" y="571"/>
                  </a:lnTo>
                  <a:lnTo>
                    <a:pt x="621" y="567"/>
                  </a:lnTo>
                  <a:lnTo>
                    <a:pt x="626" y="563"/>
                  </a:lnTo>
                  <a:lnTo>
                    <a:pt x="630" y="559"/>
                  </a:lnTo>
                  <a:lnTo>
                    <a:pt x="633" y="554"/>
                  </a:lnTo>
                  <a:lnTo>
                    <a:pt x="635" y="547"/>
                  </a:lnTo>
                  <a:lnTo>
                    <a:pt x="636" y="541"/>
                  </a:lnTo>
                  <a:lnTo>
                    <a:pt x="636" y="541"/>
                  </a:lnTo>
                  <a:lnTo>
                    <a:pt x="635" y="534"/>
                  </a:lnTo>
                  <a:lnTo>
                    <a:pt x="633" y="529"/>
                  </a:lnTo>
                  <a:lnTo>
                    <a:pt x="630" y="523"/>
                  </a:lnTo>
                  <a:lnTo>
                    <a:pt x="626" y="518"/>
                  </a:lnTo>
                  <a:lnTo>
                    <a:pt x="621" y="515"/>
                  </a:lnTo>
                  <a:lnTo>
                    <a:pt x="616" y="512"/>
                  </a:lnTo>
                  <a:lnTo>
                    <a:pt x="610" y="510"/>
                  </a:lnTo>
                  <a:lnTo>
                    <a:pt x="604" y="510"/>
                  </a:lnTo>
                  <a:lnTo>
                    <a:pt x="604" y="510"/>
                  </a:lnTo>
                  <a:close/>
                  <a:moveTo>
                    <a:pt x="604" y="636"/>
                  </a:moveTo>
                  <a:lnTo>
                    <a:pt x="158" y="636"/>
                  </a:lnTo>
                  <a:lnTo>
                    <a:pt x="158" y="636"/>
                  </a:lnTo>
                  <a:lnTo>
                    <a:pt x="152" y="637"/>
                  </a:lnTo>
                  <a:lnTo>
                    <a:pt x="146" y="639"/>
                  </a:lnTo>
                  <a:lnTo>
                    <a:pt x="140" y="642"/>
                  </a:lnTo>
                  <a:lnTo>
                    <a:pt x="136" y="646"/>
                  </a:lnTo>
                  <a:lnTo>
                    <a:pt x="132" y="650"/>
                  </a:lnTo>
                  <a:lnTo>
                    <a:pt x="130" y="655"/>
                  </a:lnTo>
                  <a:lnTo>
                    <a:pt x="127" y="662"/>
                  </a:lnTo>
                  <a:lnTo>
                    <a:pt x="126" y="668"/>
                  </a:lnTo>
                  <a:lnTo>
                    <a:pt x="126" y="668"/>
                  </a:lnTo>
                  <a:lnTo>
                    <a:pt x="127" y="675"/>
                  </a:lnTo>
                  <a:lnTo>
                    <a:pt x="130" y="681"/>
                  </a:lnTo>
                  <a:lnTo>
                    <a:pt x="132" y="687"/>
                  </a:lnTo>
                  <a:lnTo>
                    <a:pt x="136" y="691"/>
                  </a:lnTo>
                  <a:lnTo>
                    <a:pt x="140" y="695"/>
                  </a:lnTo>
                  <a:lnTo>
                    <a:pt x="146" y="697"/>
                  </a:lnTo>
                  <a:lnTo>
                    <a:pt x="152" y="699"/>
                  </a:lnTo>
                  <a:lnTo>
                    <a:pt x="158" y="701"/>
                  </a:lnTo>
                  <a:lnTo>
                    <a:pt x="604" y="701"/>
                  </a:lnTo>
                  <a:lnTo>
                    <a:pt x="604" y="701"/>
                  </a:lnTo>
                  <a:lnTo>
                    <a:pt x="610" y="699"/>
                  </a:lnTo>
                  <a:lnTo>
                    <a:pt x="616" y="697"/>
                  </a:lnTo>
                  <a:lnTo>
                    <a:pt x="621" y="695"/>
                  </a:lnTo>
                  <a:lnTo>
                    <a:pt x="626" y="691"/>
                  </a:lnTo>
                  <a:lnTo>
                    <a:pt x="630" y="687"/>
                  </a:lnTo>
                  <a:lnTo>
                    <a:pt x="633" y="681"/>
                  </a:lnTo>
                  <a:lnTo>
                    <a:pt x="635" y="675"/>
                  </a:lnTo>
                  <a:lnTo>
                    <a:pt x="636" y="668"/>
                  </a:lnTo>
                  <a:lnTo>
                    <a:pt x="636" y="668"/>
                  </a:lnTo>
                  <a:lnTo>
                    <a:pt x="635" y="662"/>
                  </a:lnTo>
                  <a:lnTo>
                    <a:pt x="633" y="655"/>
                  </a:lnTo>
                  <a:lnTo>
                    <a:pt x="630" y="650"/>
                  </a:lnTo>
                  <a:lnTo>
                    <a:pt x="626" y="646"/>
                  </a:lnTo>
                  <a:lnTo>
                    <a:pt x="621" y="642"/>
                  </a:lnTo>
                  <a:lnTo>
                    <a:pt x="616" y="639"/>
                  </a:lnTo>
                  <a:lnTo>
                    <a:pt x="610" y="637"/>
                  </a:lnTo>
                  <a:lnTo>
                    <a:pt x="604" y="636"/>
                  </a:lnTo>
                  <a:lnTo>
                    <a:pt x="604" y="636"/>
                  </a:lnTo>
                  <a:close/>
                  <a:moveTo>
                    <a:pt x="604" y="764"/>
                  </a:moveTo>
                  <a:lnTo>
                    <a:pt x="158" y="764"/>
                  </a:lnTo>
                  <a:lnTo>
                    <a:pt x="158" y="764"/>
                  </a:lnTo>
                  <a:lnTo>
                    <a:pt x="152" y="765"/>
                  </a:lnTo>
                  <a:lnTo>
                    <a:pt x="146" y="766"/>
                  </a:lnTo>
                  <a:lnTo>
                    <a:pt x="140" y="769"/>
                  </a:lnTo>
                  <a:lnTo>
                    <a:pt x="136" y="773"/>
                  </a:lnTo>
                  <a:lnTo>
                    <a:pt x="132" y="778"/>
                  </a:lnTo>
                  <a:lnTo>
                    <a:pt x="130" y="783"/>
                  </a:lnTo>
                  <a:lnTo>
                    <a:pt x="127" y="790"/>
                  </a:lnTo>
                  <a:lnTo>
                    <a:pt x="126" y="796"/>
                  </a:lnTo>
                  <a:lnTo>
                    <a:pt x="126" y="796"/>
                  </a:lnTo>
                  <a:lnTo>
                    <a:pt x="127" y="802"/>
                  </a:lnTo>
                  <a:lnTo>
                    <a:pt x="130" y="808"/>
                  </a:lnTo>
                  <a:lnTo>
                    <a:pt x="132" y="813"/>
                  </a:lnTo>
                  <a:lnTo>
                    <a:pt x="136" y="819"/>
                  </a:lnTo>
                  <a:lnTo>
                    <a:pt x="140" y="822"/>
                  </a:lnTo>
                  <a:lnTo>
                    <a:pt x="146" y="825"/>
                  </a:lnTo>
                  <a:lnTo>
                    <a:pt x="152" y="827"/>
                  </a:lnTo>
                  <a:lnTo>
                    <a:pt x="158" y="827"/>
                  </a:lnTo>
                  <a:lnTo>
                    <a:pt x="604" y="827"/>
                  </a:lnTo>
                  <a:lnTo>
                    <a:pt x="604" y="827"/>
                  </a:lnTo>
                  <a:lnTo>
                    <a:pt x="610" y="827"/>
                  </a:lnTo>
                  <a:lnTo>
                    <a:pt x="616" y="825"/>
                  </a:lnTo>
                  <a:lnTo>
                    <a:pt x="621" y="822"/>
                  </a:lnTo>
                  <a:lnTo>
                    <a:pt x="626" y="819"/>
                  </a:lnTo>
                  <a:lnTo>
                    <a:pt x="630" y="813"/>
                  </a:lnTo>
                  <a:lnTo>
                    <a:pt x="633" y="808"/>
                  </a:lnTo>
                  <a:lnTo>
                    <a:pt x="635" y="802"/>
                  </a:lnTo>
                  <a:lnTo>
                    <a:pt x="636" y="796"/>
                  </a:lnTo>
                  <a:lnTo>
                    <a:pt x="636" y="796"/>
                  </a:lnTo>
                  <a:lnTo>
                    <a:pt x="635" y="790"/>
                  </a:lnTo>
                  <a:lnTo>
                    <a:pt x="633" y="783"/>
                  </a:lnTo>
                  <a:lnTo>
                    <a:pt x="630" y="778"/>
                  </a:lnTo>
                  <a:lnTo>
                    <a:pt x="626" y="773"/>
                  </a:lnTo>
                  <a:lnTo>
                    <a:pt x="621" y="769"/>
                  </a:lnTo>
                  <a:lnTo>
                    <a:pt x="616" y="766"/>
                  </a:lnTo>
                  <a:lnTo>
                    <a:pt x="610" y="765"/>
                  </a:lnTo>
                  <a:lnTo>
                    <a:pt x="604" y="764"/>
                  </a:lnTo>
                  <a:lnTo>
                    <a:pt x="604" y="7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052580" y="3091488"/>
            <a:ext cx="816000" cy="816000"/>
            <a:chOff x="7052580" y="2911012"/>
            <a:chExt cx="816000" cy="816000"/>
          </a:xfrm>
          <a:solidFill>
            <a:schemeClr val="accent1">
              <a:lumMod val="75000"/>
            </a:schemeClr>
          </a:solidFill>
        </p:grpSpPr>
        <p:sp>
          <p:nvSpPr>
            <p:cNvPr id="19" name="椭圆 18"/>
            <p:cNvSpPr/>
            <p:nvPr/>
          </p:nvSpPr>
          <p:spPr>
            <a:xfrm>
              <a:off x="7052580" y="2911012"/>
              <a:ext cx="816000" cy="816000"/>
            </a:xfrm>
            <a:prstGeom prst="ellipse">
              <a:avLst/>
            </a:prstGeom>
            <a:solidFill>
              <a:srgbClr val="D2222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20" name="Freeform 110"/>
            <p:cNvSpPr>
              <a:spLocks noEditPoints="1"/>
            </p:cNvSpPr>
            <p:nvPr/>
          </p:nvSpPr>
          <p:spPr bwMode="auto">
            <a:xfrm>
              <a:off x="7298655" y="3157087"/>
              <a:ext cx="323850" cy="323850"/>
            </a:xfrm>
            <a:custGeom>
              <a:avLst/>
              <a:gdLst>
                <a:gd name="T0" fmla="*/ 279 w 1017"/>
                <a:gd name="T1" fmla="*/ 354 h 1017"/>
                <a:gd name="T2" fmla="*/ 241 w 1017"/>
                <a:gd name="T3" fmla="*/ 577 h 1017"/>
                <a:gd name="T4" fmla="*/ 453 w 1017"/>
                <a:gd name="T5" fmla="*/ 779 h 1017"/>
                <a:gd name="T6" fmla="*/ 703 w 1017"/>
                <a:gd name="T7" fmla="*/ 702 h 1017"/>
                <a:gd name="T8" fmla="*/ 779 w 1017"/>
                <a:gd name="T9" fmla="*/ 452 h 1017"/>
                <a:gd name="T10" fmla="*/ 563 w 1017"/>
                <a:gd name="T11" fmla="*/ 238 h 1017"/>
                <a:gd name="T12" fmla="*/ 322 w 1017"/>
                <a:gd name="T13" fmla="*/ 609 h 1017"/>
                <a:gd name="T14" fmla="*/ 426 w 1017"/>
                <a:gd name="T15" fmla="*/ 312 h 1017"/>
                <a:gd name="T16" fmla="*/ 711 w 1017"/>
                <a:gd name="T17" fmla="*/ 445 h 1017"/>
                <a:gd name="T18" fmla="*/ 550 w 1017"/>
                <a:gd name="T19" fmla="*/ 716 h 1017"/>
                <a:gd name="T20" fmla="*/ 913 w 1017"/>
                <a:gd name="T21" fmla="*/ 533 h 1017"/>
                <a:gd name="T22" fmla="*/ 972 w 1017"/>
                <a:gd name="T23" fmla="*/ 421 h 1017"/>
                <a:gd name="T24" fmla="*/ 985 w 1017"/>
                <a:gd name="T25" fmla="*/ 290 h 1017"/>
                <a:gd name="T26" fmla="*/ 883 w 1017"/>
                <a:gd name="T27" fmla="*/ 246 h 1017"/>
                <a:gd name="T28" fmla="*/ 770 w 1017"/>
                <a:gd name="T29" fmla="*/ 190 h 1017"/>
                <a:gd name="T30" fmla="*/ 788 w 1017"/>
                <a:gd name="T31" fmla="*/ 73 h 1017"/>
                <a:gd name="T32" fmla="*/ 611 w 1017"/>
                <a:gd name="T33" fmla="*/ 5 h 1017"/>
                <a:gd name="T34" fmla="*/ 533 w 1017"/>
                <a:gd name="T35" fmla="*/ 104 h 1017"/>
                <a:gd name="T36" fmla="*/ 422 w 1017"/>
                <a:gd name="T37" fmla="*/ 44 h 1017"/>
                <a:gd name="T38" fmla="*/ 291 w 1017"/>
                <a:gd name="T39" fmla="*/ 32 h 1017"/>
                <a:gd name="T40" fmla="*/ 247 w 1017"/>
                <a:gd name="T41" fmla="*/ 134 h 1017"/>
                <a:gd name="T42" fmla="*/ 190 w 1017"/>
                <a:gd name="T43" fmla="*/ 245 h 1017"/>
                <a:gd name="T44" fmla="*/ 73 w 1017"/>
                <a:gd name="T45" fmla="*/ 227 h 1017"/>
                <a:gd name="T46" fmla="*/ 5 w 1017"/>
                <a:gd name="T47" fmla="*/ 404 h 1017"/>
                <a:gd name="T48" fmla="*/ 104 w 1017"/>
                <a:gd name="T49" fmla="*/ 484 h 1017"/>
                <a:gd name="T50" fmla="*/ 44 w 1017"/>
                <a:gd name="T51" fmla="*/ 594 h 1017"/>
                <a:gd name="T52" fmla="*/ 32 w 1017"/>
                <a:gd name="T53" fmla="*/ 725 h 1017"/>
                <a:gd name="T54" fmla="*/ 134 w 1017"/>
                <a:gd name="T55" fmla="*/ 770 h 1017"/>
                <a:gd name="T56" fmla="*/ 246 w 1017"/>
                <a:gd name="T57" fmla="*/ 826 h 1017"/>
                <a:gd name="T58" fmla="*/ 227 w 1017"/>
                <a:gd name="T59" fmla="*/ 943 h 1017"/>
                <a:gd name="T60" fmla="*/ 400 w 1017"/>
                <a:gd name="T61" fmla="*/ 1014 h 1017"/>
                <a:gd name="T62" fmla="*/ 468 w 1017"/>
                <a:gd name="T63" fmla="*/ 918 h 1017"/>
                <a:gd name="T64" fmla="*/ 588 w 1017"/>
                <a:gd name="T65" fmla="*/ 957 h 1017"/>
                <a:gd name="T66" fmla="*/ 691 w 1017"/>
                <a:gd name="T67" fmla="*/ 999 h 1017"/>
                <a:gd name="T68" fmla="*/ 776 w 1017"/>
                <a:gd name="T69" fmla="*/ 898 h 1017"/>
                <a:gd name="T70" fmla="*/ 811 w 1017"/>
                <a:gd name="T71" fmla="*/ 776 h 1017"/>
                <a:gd name="T72" fmla="*/ 937 w 1017"/>
                <a:gd name="T73" fmla="*/ 790 h 1017"/>
                <a:gd name="T74" fmla="*/ 1014 w 1017"/>
                <a:gd name="T75" fmla="*/ 618 h 1017"/>
                <a:gd name="T76" fmla="*/ 816 w 1017"/>
                <a:gd name="T77" fmla="*/ 707 h 1017"/>
                <a:gd name="T78" fmla="*/ 702 w 1017"/>
                <a:gd name="T79" fmla="*/ 852 h 1017"/>
                <a:gd name="T80" fmla="*/ 596 w 1017"/>
                <a:gd name="T81" fmla="*/ 873 h 1017"/>
                <a:gd name="T82" fmla="*/ 411 w 1017"/>
                <a:gd name="T83" fmla="*/ 881 h 1017"/>
                <a:gd name="T84" fmla="*/ 313 w 1017"/>
                <a:gd name="T85" fmla="*/ 840 h 1017"/>
                <a:gd name="T86" fmla="*/ 161 w 1017"/>
                <a:gd name="T87" fmla="*/ 701 h 1017"/>
                <a:gd name="T88" fmla="*/ 143 w 1017"/>
                <a:gd name="T89" fmla="*/ 596 h 1017"/>
                <a:gd name="T90" fmla="*/ 136 w 1017"/>
                <a:gd name="T91" fmla="*/ 411 h 1017"/>
                <a:gd name="T92" fmla="*/ 176 w 1017"/>
                <a:gd name="T93" fmla="*/ 314 h 1017"/>
                <a:gd name="T94" fmla="*/ 314 w 1017"/>
                <a:gd name="T95" fmla="*/ 165 h 1017"/>
                <a:gd name="T96" fmla="*/ 420 w 1017"/>
                <a:gd name="T97" fmla="*/ 142 h 1017"/>
                <a:gd name="T98" fmla="*/ 605 w 1017"/>
                <a:gd name="T99" fmla="*/ 136 h 1017"/>
                <a:gd name="T100" fmla="*/ 703 w 1017"/>
                <a:gd name="T101" fmla="*/ 176 h 1017"/>
                <a:gd name="T102" fmla="*/ 855 w 1017"/>
                <a:gd name="T103" fmla="*/ 314 h 1017"/>
                <a:gd name="T104" fmla="*/ 873 w 1017"/>
                <a:gd name="T105" fmla="*/ 420 h 1017"/>
                <a:gd name="T106" fmla="*/ 881 w 1017"/>
                <a:gd name="T107" fmla="*/ 605 h 1017"/>
                <a:gd name="T108" fmla="*/ 449 w 1017"/>
                <a:gd name="T109" fmla="*/ 369 h 1017"/>
                <a:gd name="T110" fmla="*/ 375 w 1017"/>
                <a:gd name="T111" fmla="*/ 580 h 1017"/>
                <a:gd name="T112" fmla="*/ 592 w 1017"/>
                <a:gd name="T113" fmla="*/ 633 h 1017"/>
                <a:gd name="T114" fmla="*/ 624 w 1017"/>
                <a:gd name="T115" fmla="*/ 412 h 1017"/>
                <a:gd name="T116" fmla="*/ 454 w 1017"/>
                <a:gd name="T117" fmla="*/ 531 h 1017"/>
                <a:gd name="T118" fmla="*/ 563 w 1017"/>
                <a:gd name="T119" fmla="*/ 48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7" h="1017">
                  <a:moveTo>
                    <a:pt x="508" y="231"/>
                  </a:moveTo>
                  <a:lnTo>
                    <a:pt x="508" y="231"/>
                  </a:lnTo>
                  <a:lnTo>
                    <a:pt x="493" y="232"/>
                  </a:lnTo>
                  <a:lnTo>
                    <a:pt x="479" y="234"/>
                  </a:lnTo>
                  <a:lnTo>
                    <a:pt x="466" y="235"/>
                  </a:lnTo>
                  <a:lnTo>
                    <a:pt x="453" y="238"/>
                  </a:lnTo>
                  <a:lnTo>
                    <a:pt x="439" y="241"/>
                  </a:lnTo>
                  <a:lnTo>
                    <a:pt x="426" y="244"/>
                  </a:lnTo>
                  <a:lnTo>
                    <a:pt x="413" y="249"/>
                  </a:lnTo>
                  <a:lnTo>
                    <a:pt x="401" y="254"/>
                  </a:lnTo>
                  <a:lnTo>
                    <a:pt x="388" y="259"/>
                  </a:lnTo>
                  <a:lnTo>
                    <a:pt x="376" y="266"/>
                  </a:lnTo>
                  <a:lnTo>
                    <a:pt x="365" y="272"/>
                  </a:lnTo>
                  <a:lnTo>
                    <a:pt x="354" y="279"/>
                  </a:lnTo>
                  <a:lnTo>
                    <a:pt x="332" y="295"/>
                  </a:lnTo>
                  <a:lnTo>
                    <a:pt x="313" y="313"/>
                  </a:lnTo>
                  <a:lnTo>
                    <a:pt x="295" y="332"/>
                  </a:lnTo>
                  <a:lnTo>
                    <a:pt x="279" y="354"/>
                  </a:lnTo>
                  <a:lnTo>
                    <a:pt x="272" y="364"/>
                  </a:lnTo>
                  <a:lnTo>
                    <a:pt x="266" y="376"/>
                  </a:lnTo>
                  <a:lnTo>
                    <a:pt x="260" y="388"/>
                  </a:lnTo>
                  <a:lnTo>
                    <a:pt x="254" y="401"/>
                  </a:lnTo>
                  <a:lnTo>
                    <a:pt x="249" y="413"/>
                  </a:lnTo>
                  <a:lnTo>
                    <a:pt x="244" y="426"/>
                  </a:lnTo>
                  <a:lnTo>
                    <a:pt x="241" y="438"/>
                  </a:lnTo>
                  <a:lnTo>
                    <a:pt x="238" y="452"/>
                  </a:lnTo>
                  <a:lnTo>
                    <a:pt x="235" y="466"/>
                  </a:lnTo>
                  <a:lnTo>
                    <a:pt x="234" y="479"/>
                  </a:lnTo>
                  <a:lnTo>
                    <a:pt x="233" y="493"/>
                  </a:lnTo>
                  <a:lnTo>
                    <a:pt x="232" y="508"/>
                  </a:lnTo>
                  <a:lnTo>
                    <a:pt x="232" y="508"/>
                  </a:lnTo>
                  <a:lnTo>
                    <a:pt x="233" y="522"/>
                  </a:lnTo>
                  <a:lnTo>
                    <a:pt x="234" y="536"/>
                  </a:lnTo>
                  <a:lnTo>
                    <a:pt x="235" y="550"/>
                  </a:lnTo>
                  <a:lnTo>
                    <a:pt x="238" y="563"/>
                  </a:lnTo>
                  <a:lnTo>
                    <a:pt x="241" y="577"/>
                  </a:lnTo>
                  <a:lnTo>
                    <a:pt x="244" y="590"/>
                  </a:lnTo>
                  <a:lnTo>
                    <a:pt x="249" y="603"/>
                  </a:lnTo>
                  <a:lnTo>
                    <a:pt x="254" y="616"/>
                  </a:lnTo>
                  <a:lnTo>
                    <a:pt x="260" y="627"/>
                  </a:lnTo>
                  <a:lnTo>
                    <a:pt x="266" y="639"/>
                  </a:lnTo>
                  <a:lnTo>
                    <a:pt x="272" y="651"/>
                  </a:lnTo>
                  <a:lnTo>
                    <a:pt x="279" y="662"/>
                  </a:lnTo>
                  <a:lnTo>
                    <a:pt x="295" y="683"/>
                  </a:lnTo>
                  <a:lnTo>
                    <a:pt x="313" y="702"/>
                  </a:lnTo>
                  <a:lnTo>
                    <a:pt x="332" y="721"/>
                  </a:lnTo>
                  <a:lnTo>
                    <a:pt x="354" y="737"/>
                  </a:lnTo>
                  <a:lnTo>
                    <a:pt x="376" y="751"/>
                  </a:lnTo>
                  <a:lnTo>
                    <a:pt x="388" y="756"/>
                  </a:lnTo>
                  <a:lnTo>
                    <a:pt x="401" y="763"/>
                  </a:lnTo>
                  <a:lnTo>
                    <a:pt x="413" y="767"/>
                  </a:lnTo>
                  <a:lnTo>
                    <a:pt x="426" y="771"/>
                  </a:lnTo>
                  <a:lnTo>
                    <a:pt x="439" y="775"/>
                  </a:lnTo>
                  <a:lnTo>
                    <a:pt x="453" y="779"/>
                  </a:lnTo>
                  <a:lnTo>
                    <a:pt x="466" y="781"/>
                  </a:lnTo>
                  <a:lnTo>
                    <a:pt x="479" y="783"/>
                  </a:lnTo>
                  <a:lnTo>
                    <a:pt x="493" y="784"/>
                  </a:lnTo>
                  <a:lnTo>
                    <a:pt x="508" y="784"/>
                  </a:lnTo>
                  <a:lnTo>
                    <a:pt x="508" y="784"/>
                  </a:lnTo>
                  <a:lnTo>
                    <a:pt x="522" y="784"/>
                  </a:lnTo>
                  <a:lnTo>
                    <a:pt x="536" y="783"/>
                  </a:lnTo>
                  <a:lnTo>
                    <a:pt x="550" y="781"/>
                  </a:lnTo>
                  <a:lnTo>
                    <a:pt x="563" y="779"/>
                  </a:lnTo>
                  <a:lnTo>
                    <a:pt x="577" y="775"/>
                  </a:lnTo>
                  <a:lnTo>
                    <a:pt x="590" y="771"/>
                  </a:lnTo>
                  <a:lnTo>
                    <a:pt x="603" y="767"/>
                  </a:lnTo>
                  <a:lnTo>
                    <a:pt x="616" y="763"/>
                  </a:lnTo>
                  <a:lnTo>
                    <a:pt x="628" y="756"/>
                  </a:lnTo>
                  <a:lnTo>
                    <a:pt x="639" y="751"/>
                  </a:lnTo>
                  <a:lnTo>
                    <a:pt x="662" y="737"/>
                  </a:lnTo>
                  <a:lnTo>
                    <a:pt x="683" y="721"/>
                  </a:lnTo>
                  <a:lnTo>
                    <a:pt x="703" y="702"/>
                  </a:lnTo>
                  <a:lnTo>
                    <a:pt x="721" y="683"/>
                  </a:lnTo>
                  <a:lnTo>
                    <a:pt x="737" y="662"/>
                  </a:lnTo>
                  <a:lnTo>
                    <a:pt x="751" y="639"/>
                  </a:lnTo>
                  <a:lnTo>
                    <a:pt x="756" y="627"/>
                  </a:lnTo>
                  <a:lnTo>
                    <a:pt x="763" y="616"/>
                  </a:lnTo>
                  <a:lnTo>
                    <a:pt x="767" y="603"/>
                  </a:lnTo>
                  <a:lnTo>
                    <a:pt x="771" y="590"/>
                  </a:lnTo>
                  <a:lnTo>
                    <a:pt x="776" y="577"/>
                  </a:lnTo>
                  <a:lnTo>
                    <a:pt x="779" y="563"/>
                  </a:lnTo>
                  <a:lnTo>
                    <a:pt x="781" y="550"/>
                  </a:lnTo>
                  <a:lnTo>
                    <a:pt x="782" y="536"/>
                  </a:lnTo>
                  <a:lnTo>
                    <a:pt x="783" y="522"/>
                  </a:lnTo>
                  <a:lnTo>
                    <a:pt x="784" y="508"/>
                  </a:lnTo>
                  <a:lnTo>
                    <a:pt x="784" y="508"/>
                  </a:lnTo>
                  <a:lnTo>
                    <a:pt x="783" y="493"/>
                  </a:lnTo>
                  <a:lnTo>
                    <a:pt x="782" y="479"/>
                  </a:lnTo>
                  <a:lnTo>
                    <a:pt x="781" y="466"/>
                  </a:lnTo>
                  <a:lnTo>
                    <a:pt x="779" y="452"/>
                  </a:lnTo>
                  <a:lnTo>
                    <a:pt x="776" y="438"/>
                  </a:lnTo>
                  <a:lnTo>
                    <a:pt x="771" y="426"/>
                  </a:lnTo>
                  <a:lnTo>
                    <a:pt x="767" y="413"/>
                  </a:lnTo>
                  <a:lnTo>
                    <a:pt x="763" y="401"/>
                  </a:lnTo>
                  <a:lnTo>
                    <a:pt x="756" y="388"/>
                  </a:lnTo>
                  <a:lnTo>
                    <a:pt x="751" y="376"/>
                  </a:lnTo>
                  <a:lnTo>
                    <a:pt x="737" y="354"/>
                  </a:lnTo>
                  <a:lnTo>
                    <a:pt x="721" y="332"/>
                  </a:lnTo>
                  <a:lnTo>
                    <a:pt x="703" y="313"/>
                  </a:lnTo>
                  <a:lnTo>
                    <a:pt x="683" y="295"/>
                  </a:lnTo>
                  <a:lnTo>
                    <a:pt x="662" y="279"/>
                  </a:lnTo>
                  <a:lnTo>
                    <a:pt x="639" y="266"/>
                  </a:lnTo>
                  <a:lnTo>
                    <a:pt x="628" y="259"/>
                  </a:lnTo>
                  <a:lnTo>
                    <a:pt x="616" y="254"/>
                  </a:lnTo>
                  <a:lnTo>
                    <a:pt x="603" y="249"/>
                  </a:lnTo>
                  <a:lnTo>
                    <a:pt x="590" y="244"/>
                  </a:lnTo>
                  <a:lnTo>
                    <a:pt x="577" y="241"/>
                  </a:lnTo>
                  <a:lnTo>
                    <a:pt x="563" y="238"/>
                  </a:lnTo>
                  <a:lnTo>
                    <a:pt x="550" y="235"/>
                  </a:lnTo>
                  <a:lnTo>
                    <a:pt x="536" y="234"/>
                  </a:lnTo>
                  <a:lnTo>
                    <a:pt x="522" y="232"/>
                  </a:lnTo>
                  <a:lnTo>
                    <a:pt x="508" y="231"/>
                  </a:lnTo>
                  <a:lnTo>
                    <a:pt x="508" y="231"/>
                  </a:lnTo>
                  <a:close/>
                  <a:moveTo>
                    <a:pt x="508" y="721"/>
                  </a:moveTo>
                  <a:lnTo>
                    <a:pt x="508" y="721"/>
                  </a:lnTo>
                  <a:lnTo>
                    <a:pt x="486" y="720"/>
                  </a:lnTo>
                  <a:lnTo>
                    <a:pt x="466" y="716"/>
                  </a:lnTo>
                  <a:lnTo>
                    <a:pt x="445" y="711"/>
                  </a:lnTo>
                  <a:lnTo>
                    <a:pt x="426" y="704"/>
                  </a:lnTo>
                  <a:lnTo>
                    <a:pt x="407" y="695"/>
                  </a:lnTo>
                  <a:lnTo>
                    <a:pt x="389" y="684"/>
                  </a:lnTo>
                  <a:lnTo>
                    <a:pt x="373" y="671"/>
                  </a:lnTo>
                  <a:lnTo>
                    <a:pt x="358" y="658"/>
                  </a:lnTo>
                  <a:lnTo>
                    <a:pt x="344" y="642"/>
                  </a:lnTo>
                  <a:lnTo>
                    <a:pt x="332" y="626"/>
                  </a:lnTo>
                  <a:lnTo>
                    <a:pt x="322" y="609"/>
                  </a:lnTo>
                  <a:lnTo>
                    <a:pt x="312" y="591"/>
                  </a:lnTo>
                  <a:lnTo>
                    <a:pt x="306" y="570"/>
                  </a:lnTo>
                  <a:lnTo>
                    <a:pt x="300" y="550"/>
                  </a:lnTo>
                  <a:lnTo>
                    <a:pt x="297" y="530"/>
                  </a:lnTo>
                  <a:lnTo>
                    <a:pt x="296" y="508"/>
                  </a:lnTo>
                  <a:lnTo>
                    <a:pt x="296" y="508"/>
                  </a:lnTo>
                  <a:lnTo>
                    <a:pt x="297" y="486"/>
                  </a:lnTo>
                  <a:lnTo>
                    <a:pt x="300" y="465"/>
                  </a:lnTo>
                  <a:lnTo>
                    <a:pt x="306" y="445"/>
                  </a:lnTo>
                  <a:lnTo>
                    <a:pt x="312" y="426"/>
                  </a:lnTo>
                  <a:lnTo>
                    <a:pt x="322" y="406"/>
                  </a:lnTo>
                  <a:lnTo>
                    <a:pt x="332" y="389"/>
                  </a:lnTo>
                  <a:lnTo>
                    <a:pt x="344" y="373"/>
                  </a:lnTo>
                  <a:lnTo>
                    <a:pt x="358" y="358"/>
                  </a:lnTo>
                  <a:lnTo>
                    <a:pt x="373" y="344"/>
                  </a:lnTo>
                  <a:lnTo>
                    <a:pt x="389" y="332"/>
                  </a:lnTo>
                  <a:lnTo>
                    <a:pt x="407" y="322"/>
                  </a:lnTo>
                  <a:lnTo>
                    <a:pt x="426" y="312"/>
                  </a:lnTo>
                  <a:lnTo>
                    <a:pt x="445" y="305"/>
                  </a:lnTo>
                  <a:lnTo>
                    <a:pt x="466" y="300"/>
                  </a:lnTo>
                  <a:lnTo>
                    <a:pt x="486" y="297"/>
                  </a:lnTo>
                  <a:lnTo>
                    <a:pt x="508" y="296"/>
                  </a:lnTo>
                  <a:lnTo>
                    <a:pt x="508" y="296"/>
                  </a:lnTo>
                  <a:lnTo>
                    <a:pt x="530" y="297"/>
                  </a:lnTo>
                  <a:lnTo>
                    <a:pt x="550" y="300"/>
                  </a:lnTo>
                  <a:lnTo>
                    <a:pt x="571" y="305"/>
                  </a:lnTo>
                  <a:lnTo>
                    <a:pt x="591" y="312"/>
                  </a:lnTo>
                  <a:lnTo>
                    <a:pt x="609" y="322"/>
                  </a:lnTo>
                  <a:lnTo>
                    <a:pt x="626" y="332"/>
                  </a:lnTo>
                  <a:lnTo>
                    <a:pt x="643" y="344"/>
                  </a:lnTo>
                  <a:lnTo>
                    <a:pt x="658" y="358"/>
                  </a:lnTo>
                  <a:lnTo>
                    <a:pt x="672" y="373"/>
                  </a:lnTo>
                  <a:lnTo>
                    <a:pt x="684" y="389"/>
                  </a:lnTo>
                  <a:lnTo>
                    <a:pt x="695" y="406"/>
                  </a:lnTo>
                  <a:lnTo>
                    <a:pt x="704" y="426"/>
                  </a:lnTo>
                  <a:lnTo>
                    <a:pt x="711" y="445"/>
                  </a:lnTo>
                  <a:lnTo>
                    <a:pt x="717" y="465"/>
                  </a:lnTo>
                  <a:lnTo>
                    <a:pt x="720" y="486"/>
                  </a:lnTo>
                  <a:lnTo>
                    <a:pt x="721" y="508"/>
                  </a:lnTo>
                  <a:lnTo>
                    <a:pt x="721" y="508"/>
                  </a:lnTo>
                  <a:lnTo>
                    <a:pt x="720" y="530"/>
                  </a:lnTo>
                  <a:lnTo>
                    <a:pt x="717" y="550"/>
                  </a:lnTo>
                  <a:lnTo>
                    <a:pt x="711" y="570"/>
                  </a:lnTo>
                  <a:lnTo>
                    <a:pt x="704" y="591"/>
                  </a:lnTo>
                  <a:lnTo>
                    <a:pt x="695" y="609"/>
                  </a:lnTo>
                  <a:lnTo>
                    <a:pt x="684" y="626"/>
                  </a:lnTo>
                  <a:lnTo>
                    <a:pt x="672" y="642"/>
                  </a:lnTo>
                  <a:lnTo>
                    <a:pt x="658" y="658"/>
                  </a:lnTo>
                  <a:lnTo>
                    <a:pt x="643" y="671"/>
                  </a:lnTo>
                  <a:lnTo>
                    <a:pt x="626" y="684"/>
                  </a:lnTo>
                  <a:lnTo>
                    <a:pt x="609" y="695"/>
                  </a:lnTo>
                  <a:lnTo>
                    <a:pt x="591" y="704"/>
                  </a:lnTo>
                  <a:lnTo>
                    <a:pt x="571" y="711"/>
                  </a:lnTo>
                  <a:lnTo>
                    <a:pt x="550" y="716"/>
                  </a:lnTo>
                  <a:lnTo>
                    <a:pt x="530" y="720"/>
                  </a:lnTo>
                  <a:lnTo>
                    <a:pt x="508" y="721"/>
                  </a:lnTo>
                  <a:lnTo>
                    <a:pt x="508" y="721"/>
                  </a:lnTo>
                  <a:close/>
                  <a:moveTo>
                    <a:pt x="989" y="598"/>
                  </a:moveTo>
                  <a:lnTo>
                    <a:pt x="989" y="598"/>
                  </a:lnTo>
                  <a:lnTo>
                    <a:pt x="981" y="596"/>
                  </a:lnTo>
                  <a:lnTo>
                    <a:pt x="972" y="594"/>
                  </a:lnTo>
                  <a:lnTo>
                    <a:pt x="964" y="591"/>
                  </a:lnTo>
                  <a:lnTo>
                    <a:pt x="957" y="588"/>
                  </a:lnTo>
                  <a:lnTo>
                    <a:pt x="950" y="583"/>
                  </a:lnTo>
                  <a:lnTo>
                    <a:pt x="944" y="579"/>
                  </a:lnTo>
                  <a:lnTo>
                    <a:pt x="938" y="574"/>
                  </a:lnTo>
                  <a:lnTo>
                    <a:pt x="932" y="567"/>
                  </a:lnTo>
                  <a:lnTo>
                    <a:pt x="927" y="562"/>
                  </a:lnTo>
                  <a:lnTo>
                    <a:pt x="923" y="554"/>
                  </a:lnTo>
                  <a:lnTo>
                    <a:pt x="918" y="548"/>
                  </a:lnTo>
                  <a:lnTo>
                    <a:pt x="915" y="540"/>
                  </a:lnTo>
                  <a:lnTo>
                    <a:pt x="913" y="533"/>
                  </a:lnTo>
                  <a:lnTo>
                    <a:pt x="911" y="524"/>
                  </a:lnTo>
                  <a:lnTo>
                    <a:pt x="910" y="517"/>
                  </a:lnTo>
                  <a:lnTo>
                    <a:pt x="909" y="508"/>
                  </a:lnTo>
                  <a:lnTo>
                    <a:pt x="909" y="508"/>
                  </a:lnTo>
                  <a:lnTo>
                    <a:pt x="910" y="500"/>
                  </a:lnTo>
                  <a:lnTo>
                    <a:pt x="911" y="491"/>
                  </a:lnTo>
                  <a:lnTo>
                    <a:pt x="913" y="484"/>
                  </a:lnTo>
                  <a:lnTo>
                    <a:pt x="915" y="475"/>
                  </a:lnTo>
                  <a:lnTo>
                    <a:pt x="918" y="469"/>
                  </a:lnTo>
                  <a:lnTo>
                    <a:pt x="923" y="461"/>
                  </a:lnTo>
                  <a:lnTo>
                    <a:pt x="927" y="455"/>
                  </a:lnTo>
                  <a:lnTo>
                    <a:pt x="932" y="448"/>
                  </a:lnTo>
                  <a:lnTo>
                    <a:pt x="938" y="442"/>
                  </a:lnTo>
                  <a:lnTo>
                    <a:pt x="944" y="437"/>
                  </a:lnTo>
                  <a:lnTo>
                    <a:pt x="950" y="432"/>
                  </a:lnTo>
                  <a:lnTo>
                    <a:pt x="957" y="428"/>
                  </a:lnTo>
                  <a:lnTo>
                    <a:pt x="964" y="425"/>
                  </a:lnTo>
                  <a:lnTo>
                    <a:pt x="972" y="421"/>
                  </a:lnTo>
                  <a:lnTo>
                    <a:pt x="981" y="419"/>
                  </a:lnTo>
                  <a:lnTo>
                    <a:pt x="989" y="418"/>
                  </a:lnTo>
                  <a:lnTo>
                    <a:pt x="989" y="418"/>
                  </a:lnTo>
                  <a:lnTo>
                    <a:pt x="996" y="416"/>
                  </a:lnTo>
                  <a:lnTo>
                    <a:pt x="1001" y="414"/>
                  </a:lnTo>
                  <a:lnTo>
                    <a:pt x="1006" y="410"/>
                  </a:lnTo>
                  <a:lnTo>
                    <a:pt x="1011" y="404"/>
                  </a:lnTo>
                  <a:lnTo>
                    <a:pt x="1011" y="404"/>
                  </a:lnTo>
                  <a:lnTo>
                    <a:pt x="1014" y="399"/>
                  </a:lnTo>
                  <a:lnTo>
                    <a:pt x="1016" y="392"/>
                  </a:lnTo>
                  <a:lnTo>
                    <a:pt x="1017" y="385"/>
                  </a:lnTo>
                  <a:lnTo>
                    <a:pt x="1016" y="378"/>
                  </a:lnTo>
                  <a:lnTo>
                    <a:pt x="1016" y="378"/>
                  </a:lnTo>
                  <a:lnTo>
                    <a:pt x="1011" y="360"/>
                  </a:lnTo>
                  <a:lnTo>
                    <a:pt x="1005" y="343"/>
                  </a:lnTo>
                  <a:lnTo>
                    <a:pt x="999" y="325"/>
                  </a:lnTo>
                  <a:lnTo>
                    <a:pt x="992" y="308"/>
                  </a:lnTo>
                  <a:lnTo>
                    <a:pt x="985" y="290"/>
                  </a:lnTo>
                  <a:lnTo>
                    <a:pt x="976" y="273"/>
                  </a:lnTo>
                  <a:lnTo>
                    <a:pt x="968" y="257"/>
                  </a:lnTo>
                  <a:lnTo>
                    <a:pt x="958" y="240"/>
                  </a:lnTo>
                  <a:lnTo>
                    <a:pt x="958" y="240"/>
                  </a:lnTo>
                  <a:lnTo>
                    <a:pt x="955" y="235"/>
                  </a:lnTo>
                  <a:lnTo>
                    <a:pt x="949" y="230"/>
                  </a:lnTo>
                  <a:lnTo>
                    <a:pt x="943" y="227"/>
                  </a:lnTo>
                  <a:lnTo>
                    <a:pt x="937" y="225"/>
                  </a:lnTo>
                  <a:lnTo>
                    <a:pt x="937" y="225"/>
                  </a:lnTo>
                  <a:lnTo>
                    <a:pt x="930" y="225"/>
                  </a:lnTo>
                  <a:lnTo>
                    <a:pt x="924" y="226"/>
                  </a:lnTo>
                  <a:lnTo>
                    <a:pt x="917" y="228"/>
                  </a:lnTo>
                  <a:lnTo>
                    <a:pt x="912" y="231"/>
                  </a:lnTo>
                  <a:lnTo>
                    <a:pt x="912" y="231"/>
                  </a:lnTo>
                  <a:lnTo>
                    <a:pt x="904" y="237"/>
                  </a:lnTo>
                  <a:lnTo>
                    <a:pt x="898" y="240"/>
                  </a:lnTo>
                  <a:lnTo>
                    <a:pt x="890" y="243"/>
                  </a:lnTo>
                  <a:lnTo>
                    <a:pt x="883" y="246"/>
                  </a:lnTo>
                  <a:lnTo>
                    <a:pt x="874" y="249"/>
                  </a:lnTo>
                  <a:lnTo>
                    <a:pt x="867" y="250"/>
                  </a:lnTo>
                  <a:lnTo>
                    <a:pt x="858" y="250"/>
                  </a:lnTo>
                  <a:lnTo>
                    <a:pt x="851" y="250"/>
                  </a:lnTo>
                  <a:lnTo>
                    <a:pt x="842" y="249"/>
                  </a:lnTo>
                  <a:lnTo>
                    <a:pt x="835" y="248"/>
                  </a:lnTo>
                  <a:lnTo>
                    <a:pt x="826" y="245"/>
                  </a:lnTo>
                  <a:lnTo>
                    <a:pt x="819" y="242"/>
                  </a:lnTo>
                  <a:lnTo>
                    <a:pt x="811" y="239"/>
                  </a:lnTo>
                  <a:lnTo>
                    <a:pt x="805" y="235"/>
                  </a:lnTo>
                  <a:lnTo>
                    <a:pt x="798" y="229"/>
                  </a:lnTo>
                  <a:lnTo>
                    <a:pt x="792" y="224"/>
                  </a:lnTo>
                  <a:lnTo>
                    <a:pt x="792" y="224"/>
                  </a:lnTo>
                  <a:lnTo>
                    <a:pt x="786" y="217"/>
                  </a:lnTo>
                  <a:lnTo>
                    <a:pt x="781" y="211"/>
                  </a:lnTo>
                  <a:lnTo>
                    <a:pt x="777" y="205"/>
                  </a:lnTo>
                  <a:lnTo>
                    <a:pt x="773" y="197"/>
                  </a:lnTo>
                  <a:lnTo>
                    <a:pt x="770" y="190"/>
                  </a:lnTo>
                  <a:lnTo>
                    <a:pt x="768" y="182"/>
                  </a:lnTo>
                  <a:lnTo>
                    <a:pt x="766" y="173"/>
                  </a:lnTo>
                  <a:lnTo>
                    <a:pt x="766" y="166"/>
                  </a:lnTo>
                  <a:lnTo>
                    <a:pt x="765" y="157"/>
                  </a:lnTo>
                  <a:lnTo>
                    <a:pt x="766" y="150"/>
                  </a:lnTo>
                  <a:lnTo>
                    <a:pt x="767" y="141"/>
                  </a:lnTo>
                  <a:lnTo>
                    <a:pt x="769" y="134"/>
                  </a:lnTo>
                  <a:lnTo>
                    <a:pt x="772" y="126"/>
                  </a:lnTo>
                  <a:lnTo>
                    <a:pt x="776" y="119"/>
                  </a:lnTo>
                  <a:lnTo>
                    <a:pt x="780" y="111"/>
                  </a:lnTo>
                  <a:lnTo>
                    <a:pt x="784" y="105"/>
                  </a:lnTo>
                  <a:lnTo>
                    <a:pt x="784" y="105"/>
                  </a:lnTo>
                  <a:lnTo>
                    <a:pt x="787" y="98"/>
                  </a:lnTo>
                  <a:lnTo>
                    <a:pt x="791" y="92"/>
                  </a:lnTo>
                  <a:lnTo>
                    <a:pt x="791" y="86"/>
                  </a:lnTo>
                  <a:lnTo>
                    <a:pt x="791" y="79"/>
                  </a:lnTo>
                  <a:lnTo>
                    <a:pt x="791" y="79"/>
                  </a:lnTo>
                  <a:lnTo>
                    <a:pt x="788" y="73"/>
                  </a:lnTo>
                  <a:lnTo>
                    <a:pt x="785" y="66"/>
                  </a:lnTo>
                  <a:lnTo>
                    <a:pt x="781" y="62"/>
                  </a:lnTo>
                  <a:lnTo>
                    <a:pt x="776" y="58"/>
                  </a:lnTo>
                  <a:lnTo>
                    <a:pt x="776" y="58"/>
                  </a:lnTo>
                  <a:lnTo>
                    <a:pt x="760" y="48"/>
                  </a:lnTo>
                  <a:lnTo>
                    <a:pt x="742" y="39"/>
                  </a:lnTo>
                  <a:lnTo>
                    <a:pt x="726" y="32"/>
                  </a:lnTo>
                  <a:lnTo>
                    <a:pt x="709" y="24"/>
                  </a:lnTo>
                  <a:lnTo>
                    <a:pt x="691" y="17"/>
                  </a:lnTo>
                  <a:lnTo>
                    <a:pt x="674" y="10"/>
                  </a:lnTo>
                  <a:lnTo>
                    <a:pt x="655" y="5"/>
                  </a:lnTo>
                  <a:lnTo>
                    <a:pt x="637" y="1"/>
                  </a:lnTo>
                  <a:lnTo>
                    <a:pt x="637" y="1"/>
                  </a:lnTo>
                  <a:lnTo>
                    <a:pt x="631" y="0"/>
                  </a:lnTo>
                  <a:lnTo>
                    <a:pt x="624" y="0"/>
                  </a:lnTo>
                  <a:lnTo>
                    <a:pt x="618" y="2"/>
                  </a:lnTo>
                  <a:lnTo>
                    <a:pt x="611" y="5"/>
                  </a:lnTo>
                  <a:lnTo>
                    <a:pt x="611" y="5"/>
                  </a:lnTo>
                  <a:lnTo>
                    <a:pt x="606" y="9"/>
                  </a:lnTo>
                  <a:lnTo>
                    <a:pt x="603" y="15"/>
                  </a:lnTo>
                  <a:lnTo>
                    <a:pt x="600" y="20"/>
                  </a:lnTo>
                  <a:lnTo>
                    <a:pt x="597" y="28"/>
                  </a:lnTo>
                  <a:lnTo>
                    <a:pt x="597" y="28"/>
                  </a:lnTo>
                  <a:lnTo>
                    <a:pt x="596" y="35"/>
                  </a:lnTo>
                  <a:lnTo>
                    <a:pt x="594" y="44"/>
                  </a:lnTo>
                  <a:lnTo>
                    <a:pt x="591" y="51"/>
                  </a:lnTo>
                  <a:lnTo>
                    <a:pt x="588" y="59"/>
                  </a:lnTo>
                  <a:lnTo>
                    <a:pt x="584" y="66"/>
                  </a:lnTo>
                  <a:lnTo>
                    <a:pt x="579" y="73"/>
                  </a:lnTo>
                  <a:lnTo>
                    <a:pt x="574" y="78"/>
                  </a:lnTo>
                  <a:lnTo>
                    <a:pt x="567" y="84"/>
                  </a:lnTo>
                  <a:lnTo>
                    <a:pt x="562" y="89"/>
                  </a:lnTo>
                  <a:lnTo>
                    <a:pt x="555" y="93"/>
                  </a:lnTo>
                  <a:lnTo>
                    <a:pt x="548" y="97"/>
                  </a:lnTo>
                  <a:lnTo>
                    <a:pt x="541" y="101"/>
                  </a:lnTo>
                  <a:lnTo>
                    <a:pt x="533" y="104"/>
                  </a:lnTo>
                  <a:lnTo>
                    <a:pt x="525" y="105"/>
                  </a:lnTo>
                  <a:lnTo>
                    <a:pt x="516" y="106"/>
                  </a:lnTo>
                  <a:lnTo>
                    <a:pt x="508" y="107"/>
                  </a:lnTo>
                  <a:lnTo>
                    <a:pt x="508" y="107"/>
                  </a:lnTo>
                  <a:lnTo>
                    <a:pt x="500" y="106"/>
                  </a:lnTo>
                  <a:lnTo>
                    <a:pt x="491" y="105"/>
                  </a:lnTo>
                  <a:lnTo>
                    <a:pt x="484" y="104"/>
                  </a:lnTo>
                  <a:lnTo>
                    <a:pt x="475" y="101"/>
                  </a:lnTo>
                  <a:lnTo>
                    <a:pt x="468" y="97"/>
                  </a:lnTo>
                  <a:lnTo>
                    <a:pt x="461" y="93"/>
                  </a:lnTo>
                  <a:lnTo>
                    <a:pt x="455" y="89"/>
                  </a:lnTo>
                  <a:lnTo>
                    <a:pt x="448" y="84"/>
                  </a:lnTo>
                  <a:lnTo>
                    <a:pt x="442" y="78"/>
                  </a:lnTo>
                  <a:lnTo>
                    <a:pt x="438" y="73"/>
                  </a:lnTo>
                  <a:lnTo>
                    <a:pt x="432" y="66"/>
                  </a:lnTo>
                  <a:lnTo>
                    <a:pt x="428" y="59"/>
                  </a:lnTo>
                  <a:lnTo>
                    <a:pt x="425" y="51"/>
                  </a:lnTo>
                  <a:lnTo>
                    <a:pt x="422" y="44"/>
                  </a:lnTo>
                  <a:lnTo>
                    <a:pt x="419" y="35"/>
                  </a:lnTo>
                  <a:lnTo>
                    <a:pt x="418" y="28"/>
                  </a:lnTo>
                  <a:lnTo>
                    <a:pt x="418" y="28"/>
                  </a:lnTo>
                  <a:lnTo>
                    <a:pt x="416" y="20"/>
                  </a:lnTo>
                  <a:lnTo>
                    <a:pt x="414" y="15"/>
                  </a:lnTo>
                  <a:lnTo>
                    <a:pt x="410" y="9"/>
                  </a:lnTo>
                  <a:lnTo>
                    <a:pt x="404" y="5"/>
                  </a:lnTo>
                  <a:lnTo>
                    <a:pt x="404" y="5"/>
                  </a:lnTo>
                  <a:lnTo>
                    <a:pt x="398" y="2"/>
                  </a:lnTo>
                  <a:lnTo>
                    <a:pt x="393" y="0"/>
                  </a:lnTo>
                  <a:lnTo>
                    <a:pt x="385" y="0"/>
                  </a:lnTo>
                  <a:lnTo>
                    <a:pt x="379" y="1"/>
                  </a:lnTo>
                  <a:lnTo>
                    <a:pt x="379" y="1"/>
                  </a:lnTo>
                  <a:lnTo>
                    <a:pt x="360" y="5"/>
                  </a:lnTo>
                  <a:lnTo>
                    <a:pt x="342" y="10"/>
                  </a:lnTo>
                  <a:lnTo>
                    <a:pt x="325" y="17"/>
                  </a:lnTo>
                  <a:lnTo>
                    <a:pt x="308" y="24"/>
                  </a:lnTo>
                  <a:lnTo>
                    <a:pt x="291" y="32"/>
                  </a:lnTo>
                  <a:lnTo>
                    <a:pt x="273" y="39"/>
                  </a:lnTo>
                  <a:lnTo>
                    <a:pt x="257" y="48"/>
                  </a:lnTo>
                  <a:lnTo>
                    <a:pt x="240" y="58"/>
                  </a:lnTo>
                  <a:lnTo>
                    <a:pt x="240" y="58"/>
                  </a:lnTo>
                  <a:lnTo>
                    <a:pt x="235" y="62"/>
                  </a:lnTo>
                  <a:lnTo>
                    <a:pt x="231" y="66"/>
                  </a:lnTo>
                  <a:lnTo>
                    <a:pt x="227" y="73"/>
                  </a:lnTo>
                  <a:lnTo>
                    <a:pt x="225" y="79"/>
                  </a:lnTo>
                  <a:lnTo>
                    <a:pt x="225" y="79"/>
                  </a:lnTo>
                  <a:lnTo>
                    <a:pt x="225" y="86"/>
                  </a:lnTo>
                  <a:lnTo>
                    <a:pt x="226" y="92"/>
                  </a:lnTo>
                  <a:lnTo>
                    <a:pt x="228" y="98"/>
                  </a:lnTo>
                  <a:lnTo>
                    <a:pt x="232" y="105"/>
                  </a:lnTo>
                  <a:lnTo>
                    <a:pt x="232" y="105"/>
                  </a:lnTo>
                  <a:lnTo>
                    <a:pt x="237" y="111"/>
                  </a:lnTo>
                  <a:lnTo>
                    <a:pt x="240" y="119"/>
                  </a:lnTo>
                  <a:lnTo>
                    <a:pt x="244" y="126"/>
                  </a:lnTo>
                  <a:lnTo>
                    <a:pt x="247" y="134"/>
                  </a:lnTo>
                  <a:lnTo>
                    <a:pt x="249" y="141"/>
                  </a:lnTo>
                  <a:lnTo>
                    <a:pt x="250" y="150"/>
                  </a:lnTo>
                  <a:lnTo>
                    <a:pt x="251" y="157"/>
                  </a:lnTo>
                  <a:lnTo>
                    <a:pt x="251" y="166"/>
                  </a:lnTo>
                  <a:lnTo>
                    <a:pt x="250" y="173"/>
                  </a:lnTo>
                  <a:lnTo>
                    <a:pt x="248" y="182"/>
                  </a:lnTo>
                  <a:lnTo>
                    <a:pt x="246" y="190"/>
                  </a:lnTo>
                  <a:lnTo>
                    <a:pt x="243" y="197"/>
                  </a:lnTo>
                  <a:lnTo>
                    <a:pt x="239" y="205"/>
                  </a:lnTo>
                  <a:lnTo>
                    <a:pt x="235" y="211"/>
                  </a:lnTo>
                  <a:lnTo>
                    <a:pt x="231" y="217"/>
                  </a:lnTo>
                  <a:lnTo>
                    <a:pt x="224" y="224"/>
                  </a:lnTo>
                  <a:lnTo>
                    <a:pt x="224" y="224"/>
                  </a:lnTo>
                  <a:lnTo>
                    <a:pt x="219" y="229"/>
                  </a:lnTo>
                  <a:lnTo>
                    <a:pt x="211" y="235"/>
                  </a:lnTo>
                  <a:lnTo>
                    <a:pt x="205" y="239"/>
                  </a:lnTo>
                  <a:lnTo>
                    <a:pt x="197" y="242"/>
                  </a:lnTo>
                  <a:lnTo>
                    <a:pt x="190" y="245"/>
                  </a:lnTo>
                  <a:lnTo>
                    <a:pt x="182" y="248"/>
                  </a:lnTo>
                  <a:lnTo>
                    <a:pt x="174" y="249"/>
                  </a:lnTo>
                  <a:lnTo>
                    <a:pt x="166" y="250"/>
                  </a:lnTo>
                  <a:lnTo>
                    <a:pt x="158" y="250"/>
                  </a:lnTo>
                  <a:lnTo>
                    <a:pt x="150" y="250"/>
                  </a:lnTo>
                  <a:lnTo>
                    <a:pt x="141" y="249"/>
                  </a:lnTo>
                  <a:lnTo>
                    <a:pt x="134" y="246"/>
                  </a:lnTo>
                  <a:lnTo>
                    <a:pt x="125" y="243"/>
                  </a:lnTo>
                  <a:lnTo>
                    <a:pt x="118" y="240"/>
                  </a:lnTo>
                  <a:lnTo>
                    <a:pt x="111" y="237"/>
                  </a:lnTo>
                  <a:lnTo>
                    <a:pt x="104" y="231"/>
                  </a:lnTo>
                  <a:lnTo>
                    <a:pt x="104" y="231"/>
                  </a:lnTo>
                  <a:lnTo>
                    <a:pt x="99" y="228"/>
                  </a:lnTo>
                  <a:lnTo>
                    <a:pt x="92" y="226"/>
                  </a:lnTo>
                  <a:lnTo>
                    <a:pt x="86" y="225"/>
                  </a:lnTo>
                  <a:lnTo>
                    <a:pt x="79" y="225"/>
                  </a:lnTo>
                  <a:lnTo>
                    <a:pt x="79" y="225"/>
                  </a:lnTo>
                  <a:lnTo>
                    <a:pt x="73" y="227"/>
                  </a:lnTo>
                  <a:lnTo>
                    <a:pt x="66" y="230"/>
                  </a:lnTo>
                  <a:lnTo>
                    <a:pt x="62" y="235"/>
                  </a:lnTo>
                  <a:lnTo>
                    <a:pt x="58" y="240"/>
                  </a:lnTo>
                  <a:lnTo>
                    <a:pt x="58" y="240"/>
                  </a:lnTo>
                  <a:lnTo>
                    <a:pt x="48" y="257"/>
                  </a:lnTo>
                  <a:lnTo>
                    <a:pt x="40" y="273"/>
                  </a:lnTo>
                  <a:lnTo>
                    <a:pt x="32" y="290"/>
                  </a:lnTo>
                  <a:lnTo>
                    <a:pt x="25" y="308"/>
                  </a:lnTo>
                  <a:lnTo>
                    <a:pt x="17" y="325"/>
                  </a:lnTo>
                  <a:lnTo>
                    <a:pt x="11" y="343"/>
                  </a:lnTo>
                  <a:lnTo>
                    <a:pt x="5" y="360"/>
                  </a:lnTo>
                  <a:lnTo>
                    <a:pt x="1" y="378"/>
                  </a:lnTo>
                  <a:lnTo>
                    <a:pt x="1" y="378"/>
                  </a:lnTo>
                  <a:lnTo>
                    <a:pt x="0" y="385"/>
                  </a:lnTo>
                  <a:lnTo>
                    <a:pt x="0" y="392"/>
                  </a:lnTo>
                  <a:lnTo>
                    <a:pt x="2" y="399"/>
                  </a:lnTo>
                  <a:lnTo>
                    <a:pt x="5" y="404"/>
                  </a:lnTo>
                  <a:lnTo>
                    <a:pt x="5" y="404"/>
                  </a:lnTo>
                  <a:lnTo>
                    <a:pt x="10" y="410"/>
                  </a:lnTo>
                  <a:lnTo>
                    <a:pt x="15" y="414"/>
                  </a:lnTo>
                  <a:lnTo>
                    <a:pt x="20" y="416"/>
                  </a:lnTo>
                  <a:lnTo>
                    <a:pt x="28" y="418"/>
                  </a:lnTo>
                  <a:lnTo>
                    <a:pt x="28" y="418"/>
                  </a:lnTo>
                  <a:lnTo>
                    <a:pt x="35" y="419"/>
                  </a:lnTo>
                  <a:lnTo>
                    <a:pt x="44" y="421"/>
                  </a:lnTo>
                  <a:lnTo>
                    <a:pt x="51" y="425"/>
                  </a:lnTo>
                  <a:lnTo>
                    <a:pt x="59" y="428"/>
                  </a:lnTo>
                  <a:lnTo>
                    <a:pt x="66" y="432"/>
                  </a:lnTo>
                  <a:lnTo>
                    <a:pt x="73" y="437"/>
                  </a:lnTo>
                  <a:lnTo>
                    <a:pt x="78" y="442"/>
                  </a:lnTo>
                  <a:lnTo>
                    <a:pt x="85" y="448"/>
                  </a:lnTo>
                  <a:lnTo>
                    <a:pt x="89" y="455"/>
                  </a:lnTo>
                  <a:lnTo>
                    <a:pt x="93" y="461"/>
                  </a:lnTo>
                  <a:lnTo>
                    <a:pt x="97" y="469"/>
                  </a:lnTo>
                  <a:lnTo>
                    <a:pt x="101" y="475"/>
                  </a:lnTo>
                  <a:lnTo>
                    <a:pt x="104" y="484"/>
                  </a:lnTo>
                  <a:lnTo>
                    <a:pt x="105" y="491"/>
                  </a:lnTo>
                  <a:lnTo>
                    <a:pt x="106" y="500"/>
                  </a:lnTo>
                  <a:lnTo>
                    <a:pt x="107" y="508"/>
                  </a:lnTo>
                  <a:lnTo>
                    <a:pt x="107" y="508"/>
                  </a:lnTo>
                  <a:lnTo>
                    <a:pt x="106" y="517"/>
                  </a:lnTo>
                  <a:lnTo>
                    <a:pt x="105" y="524"/>
                  </a:lnTo>
                  <a:lnTo>
                    <a:pt x="104" y="533"/>
                  </a:lnTo>
                  <a:lnTo>
                    <a:pt x="101" y="540"/>
                  </a:lnTo>
                  <a:lnTo>
                    <a:pt x="97" y="548"/>
                  </a:lnTo>
                  <a:lnTo>
                    <a:pt x="93" y="554"/>
                  </a:lnTo>
                  <a:lnTo>
                    <a:pt x="89" y="562"/>
                  </a:lnTo>
                  <a:lnTo>
                    <a:pt x="85" y="567"/>
                  </a:lnTo>
                  <a:lnTo>
                    <a:pt x="78" y="574"/>
                  </a:lnTo>
                  <a:lnTo>
                    <a:pt x="73" y="579"/>
                  </a:lnTo>
                  <a:lnTo>
                    <a:pt x="66" y="583"/>
                  </a:lnTo>
                  <a:lnTo>
                    <a:pt x="59" y="588"/>
                  </a:lnTo>
                  <a:lnTo>
                    <a:pt x="51" y="591"/>
                  </a:lnTo>
                  <a:lnTo>
                    <a:pt x="44" y="594"/>
                  </a:lnTo>
                  <a:lnTo>
                    <a:pt x="35" y="596"/>
                  </a:lnTo>
                  <a:lnTo>
                    <a:pt x="28" y="598"/>
                  </a:lnTo>
                  <a:lnTo>
                    <a:pt x="28" y="598"/>
                  </a:lnTo>
                  <a:lnTo>
                    <a:pt x="20" y="599"/>
                  </a:lnTo>
                  <a:lnTo>
                    <a:pt x="15" y="603"/>
                  </a:lnTo>
                  <a:lnTo>
                    <a:pt x="10" y="606"/>
                  </a:lnTo>
                  <a:lnTo>
                    <a:pt x="5" y="611"/>
                  </a:lnTo>
                  <a:lnTo>
                    <a:pt x="5" y="611"/>
                  </a:lnTo>
                  <a:lnTo>
                    <a:pt x="2" y="618"/>
                  </a:lnTo>
                  <a:lnTo>
                    <a:pt x="0" y="624"/>
                  </a:lnTo>
                  <a:lnTo>
                    <a:pt x="0" y="631"/>
                  </a:lnTo>
                  <a:lnTo>
                    <a:pt x="1" y="637"/>
                  </a:lnTo>
                  <a:lnTo>
                    <a:pt x="1" y="637"/>
                  </a:lnTo>
                  <a:lnTo>
                    <a:pt x="5" y="655"/>
                  </a:lnTo>
                  <a:lnTo>
                    <a:pt x="11" y="673"/>
                  </a:lnTo>
                  <a:lnTo>
                    <a:pt x="17" y="691"/>
                  </a:lnTo>
                  <a:lnTo>
                    <a:pt x="25" y="708"/>
                  </a:lnTo>
                  <a:lnTo>
                    <a:pt x="32" y="725"/>
                  </a:lnTo>
                  <a:lnTo>
                    <a:pt x="40" y="742"/>
                  </a:lnTo>
                  <a:lnTo>
                    <a:pt x="48" y="759"/>
                  </a:lnTo>
                  <a:lnTo>
                    <a:pt x="58" y="775"/>
                  </a:lnTo>
                  <a:lnTo>
                    <a:pt x="58" y="775"/>
                  </a:lnTo>
                  <a:lnTo>
                    <a:pt x="62" y="781"/>
                  </a:lnTo>
                  <a:lnTo>
                    <a:pt x="66" y="785"/>
                  </a:lnTo>
                  <a:lnTo>
                    <a:pt x="73" y="788"/>
                  </a:lnTo>
                  <a:lnTo>
                    <a:pt x="79" y="790"/>
                  </a:lnTo>
                  <a:lnTo>
                    <a:pt x="79" y="790"/>
                  </a:lnTo>
                  <a:lnTo>
                    <a:pt x="86" y="790"/>
                  </a:lnTo>
                  <a:lnTo>
                    <a:pt x="92" y="790"/>
                  </a:lnTo>
                  <a:lnTo>
                    <a:pt x="99" y="788"/>
                  </a:lnTo>
                  <a:lnTo>
                    <a:pt x="104" y="784"/>
                  </a:lnTo>
                  <a:lnTo>
                    <a:pt x="104" y="784"/>
                  </a:lnTo>
                  <a:lnTo>
                    <a:pt x="111" y="780"/>
                  </a:lnTo>
                  <a:lnTo>
                    <a:pt x="118" y="775"/>
                  </a:lnTo>
                  <a:lnTo>
                    <a:pt x="125" y="772"/>
                  </a:lnTo>
                  <a:lnTo>
                    <a:pt x="134" y="770"/>
                  </a:lnTo>
                  <a:lnTo>
                    <a:pt x="141" y="768"/>
                  </a:lnTo>
                  <a:lnTo>
                    <a:pt x="150" y="767"/>
                  </a:lnTo>
                  <a:lnTo>
                    <a:pt x="158" y="766"/>
                  </a:lnTo>
                  <a:lnTo>
                    <a:pt x="166" y="766"/>
                  </a:lnTo>
                  <a:lnTo>
                    <a:pt x="174" y="767"/>
                  </a:lnTo>
                  <a:lnTo>
                    <a:pt x="182" y="768"/>
                  </a:lnTo>
                  <a:lnTo>
                    <a:pt x="190" y="770"/>
                  </a:lnTo>
                  <a:lnTo>
                    <a:pt x="197" y="773"/>
                  </a:lnTo>
                  <a:lnTo>
                    <a:pt x="205" y="776"/>
                  </a:lnTo>
                  <a:lnTo>
                    <a:pt x="211" y="781"/>
                  </a:lnTo>
                  <a:lnTo>
                    <a:pt x="219" y="786"/>
                  </a:lnTo>
                  <a:lnTo>
                    <a:pt x="224" y="791"/>
                  </a:lnTo>
                  <a:lnTo>
                    <a:pt x="224" y="791"/>
                  </a:lnTo>
                  <a:lnTo>
                    <a:pt x="231" y="798"/>
                  </a:lnTo>
                  <a:lnTo>
                    <a:pt x="235" y="804"/>
                  </a:lnTo>
                  <a:lnTo>
                    <a:pt x="239" y="812"/>
                  </a:lnTo>
                  <a:lnTo>
                    <a:pt x="243" y="818"/>
                  </a:lnTo>
                  <a:lnTo>
                    <a:pt x="246" y="826"/>
                  </a:lnTo>
                  <a:lnTo>
                    <a:pt x="248" y="834"/>
                  </a:lnTo>
                  <a:lnTo>
                    <a:pt x="250" y="842"/>
                  </a:lnTo>
                  <a:lnTo>
                    <a:pt x="251" y="849"/>
                  </a:lnTo>
                  <a:lnTo>
                    <a:pt x="251" y="858"/>
                  </a:lnTo>
                  <a:lnTo>
                    <a:pt x="250" y="866"/>
                  </a:lnTo>
                  <a:lnTo>
                    <a:pt x="249" y="874"/>
                  </a:lnTo>
                  <a:lnTo>
                    <a:pt x="247" y="882"/>
                  </a:lnTo>
                  <a:lnTo>
                    <a:pt x="244" y="890"/>
                  </a:lnTo>
                  <a:lnTo>
                    <a:pt x="240" y="898"/>
                  </a:lnTo>
                  <a:lnTo>
                    <a:pt x="237" y="904"/>
                  </a:lnTo>
                  <a:lnTo>
                    <a:pt x="232" y="912"/>
                  </a:lnTo>
                  <a:lnTo>
                    <a:pt x="232" y="912"/>
                  </a:lnTo>
                  <a:lnTo>
                    <a:pt x="228" y="917"/>
                  </a:lnTo>
                  <a:lnTo>
                    <a:pt x="226" y="923"/>
                  </a:lnTo>
                  <a:lnTo>
                    <a:pt x="225" y="930"/>
                  </a:lnTo>
                  <a:lnTo>
                    <a:pt x="225" y="936"/>
                  </a:lnTo>
                  <a:lnTo>
                    <a:pt x="225" y="936"/>
                  </a:lnTo>
                  <a:lnTo>
                    <a:pt x="227" y="943"/>
                  </a:lnTo>
                  <a:lnTo>
                    <a:pt x="231" y="949"/>
                  </a:lnTo>
                  <a:lnTo>
                    <a:pt x="235" y="955"/>
                  </a:lnTo>
                  <a:lnTo>
                    <a:pt x="240" y="958"/>
                  </a:lnTo>
                  <a:lnTo>
                    <a:pt x="240" y="958"/>
                  </a:lnTo>
                  <a:lnTo>
                    <a:pt x="257" y="967"/>
                  </a:lnTo>
                  <a:lnTo>
                    <a:pt x="273" y="976"/>
                  </a:lnTo>
                  <a:lnTo>
                    <a:pt x="291" y="985"/>
                  </a:lnTo>
                  <a:lnTo>
                    <a:pt x="308" y="992"/>
                  </a:lnTo>
                  <a:lnTo>
                    <a:pt x="325" y="999"/>
                  </a:lnTo>
                  <a:lnTo>
                    <a:pt x="342" y="1005"/>
                  </a:lnTo>
                  <a:lnTo>
                    <a:pt x="360" y="1010"/>
                  </a:lnTo>
                  <a:lnTo>
                    <a:pt x="379" y="1016"/>
                  </a:lnTo>
                  <a:lnTo>
                    <a:pt x="379" y="1016"/>
                  </a:lnTo>
                  <a:lnTo>
                    <a:pt x="386" y="1017"/>
                  </a:lnTo>
                  <a:lnTo>
                    <a:pt x="386" y="1017"/>
                  </a:lnTo>
                  <a:lnTo>
                    <a:pt x="391" y="1016"/>
                  </a:lnTo>
                  <a:lnTo>
                    <a:pt x="396" y="1015"/>
                  </a:lnTo>
                  <a:lnTo>
                    <a:pt x="400" y="1014"/>
                  </a:lnTo>
                  <a:lnTo>
                    <a:pt x="404" y="1010"/>
                  </a:lnTo>
                  <a:lnTo>
                    <a:pt x="404" y="1010"/>
                  </a:lnTo>
                  <a:lnTo>
                    <a:pt x="410" y="1006"/>
                  </a:lnTo>
                  <a:lnTo>
                    <a:pt x="414" y="1001"/>
                  </a:lnTo>
                  <a:lnTo>
                    <a:pt x="416" y="995"/>
                  </a:lnTo>
                  <a:lnTo>
                    <a:pt x="418" y="989"/>
                  </a:lnTo>
                  <a:lnTo>
                    <a:pt x="418" y="989"/>
                  </a:lnTo>
                  <a:lnTo>
                    <a:pt x="419" y="980"/>
                  </a:lnTo>
                  <a:lnTo>
                    <a:pt x="422" y="972"/>
                  </a:lnTo>
                  <a:lnTo>
                    <a:pt x="425" y="964"/>
                  </a:lnTo>
                  <a:lnTo>
                    <a:pt x="428" y="957"/>
                  </a:lnTo>
                  <a:lnTo>
                    <a:pt x="432" y="950"/>
                  </a:lnTo>
                  <a:lnTo>
                    <a:pt x="438" y="944"/>
                  </a:lnTo>
                  <a:lnTo>
                    <a:pt x="442" y="937"/>
                  </a:lnTo>
                  <a:lnTo>
                    <a:pt x="448" y="932"/>
                  </a:lnTo>
                  <a:lnTo>
                    <a:pt x="455" y="927"/>
                  </a:lnTo>
                  <a:lnTo>
                    <a:pt x="461" y="922"/>
                  </a:lnTo>
                  <a:lnTo>
                    <a:pt x="468" y="918"/>
                  </a:lnTo>
                  <a:lnTo>
                    <a:pt x="475" y="915"/>
                  </a:lnTo>
                  <a:lnTo>
                    <a:pt x="484" y="913"/>
                  </a:lnTo>
                  <a:lnTo>
                    <a:pt x="491" y="911"/>
                  </a:lnTo>
                  <a:lnTo>
                    <a:pt x="500" y="910"/>
                  </a:lnTo>
                  <a:lnTo>
                    <a:pt x="508" y="910"/>
                  </a:lnTo>
                  <a:lnTo>
                    <a:pt x="508" y="910"/>
                  </a:lnTo>
                  <a:lnTo>
                    <a:pt x="516" y="910"/>
                  </a:lnTo>
                  <a:lnTo>
                    <a:pt x="525" y="911"/>
                  </a:lnTo>
                  <a:lnTo>
                    <a:pt x="533" y="913"/>
                  </a:lnTo>
                  <a:lnTo>
                    <a:pt x="541" y="915"/>
                  </a:lnTo>
                  <a:lnTo>
                    <a:pt x="548" y="918"/>
                  </a:lnTo>
                  <a:lnTo>
                    <a:pt x="555" y="922"/>
                  </a:lnTo>
                  <a:lnTo>
                    <a:pt x="562" y="927"/>
                  </a:lnTo>
                  <a:lnTo>
                    <a:pt x="567" y="932"/>
                  </a:lnTo>
                  <a:lnTo>
                    <a:pt x="574" y="937"/>
                  </a:lnTo>
                  <a:lnTo>
                    <a:pt x="579" y="944"/>
                  </a:lnTo>
                  <a:lnTo>
                    <a:pt x="584" y="950"/>
                  </a:lnTo>
                  <a:lnTo>
                    <a:pt x="588" y="957"/>
                  </a:lnTo>
                  <a:lnTo>
                    <a:pt x="591" y="964"/>
                  </a:lnTo>
                  <a:lnTo>
                    <a:pt x="594" y="972"/>
                  </a:lnTo>
                  <a:lnTo>
                    <a:pt x="596" y="980"/>
                  </a:lnTo>
                  <a:lnTo>
                    <a:pt x="597" y="989"/>
                  </a:lnTo>
                  <a:lnTo>
                    <a:pt x="597" y="989"/>
                  </a:lnTo>
                  <a:lnTo>
                    <a:pt x="600" y="995"/>
                  </a:lnTo>
                  <a:lnTo>
                    <a:pt x="603" y="1001"/>
                  </a:lnTo>
                  <a:lnTo>
                    <a:pt x="606" y="1006"/>
                  </a:lnTo>
                  <a:lnTo>
                    <a:pt x="611" y="1010"/>
                  </a:lnTo>
                  <a:lnTo>
                    <a:pt x="611" y="1010"/>
                  </a:lnTo>
                  <a:lnTo>
                    <a:pt x="618" y="1014"/>
                  </a:lnTo>
                  <a:lnTo>
                    <a:pt x="624" y="1016"/>
                  </a:lnTo>
                  <a:lnTo>
                    <a:pt x="631" y="1017"/>
                  </a:lnTo>
                  <a:lnTo>
                    <a:pt x="637" y="1016"/>
                  </a:lnTo>
                  <a:lnTo>
                    <a:pt x="637" y="1016"/>
                  </a:lnTo>
                  <a:lnTo>
                    <a:pt x="655" y="1010"/>
                  </a:lnTo>
                  <a:lnTo>
                    <a:pt x="674" y="1005"/>
                  </a:lnTo>
                  <a:lnTo>
                    <a:pt x="691" y="999"/>
                  </a:lnTo>
                  <a:lnTo>
                    <a:pt x="708" y="992"/>
                  </a:lnTo>
                  <a:lnTo>
                    <a:pt x="725" y="985"/>
                  </a:lnTo>
                  <a:lnTo>
                    <a:pt x="742" y="976"/>
                  </a:lnTo>
                  <a:lnTo>
                    <a:pt x="760" y="967"/>
                  </a:lnTo>
                  <a:lnTo>
                    <a:pt x="776" y="958"/>
                  </a:lnTo>
                  <a:lnTo>
                    <a:pt x="776" y="958"/>
                  </a:lnTo>
                  <a:lnTo>
                    <a:pt x="781" y="955"/>
                  </a:lnTo>
                  <a:lnTo>
                    <a:pt x="785" y="949"/>
                  </a:lnTo>
                  <a:lnTo>
                    <a:pt x="788" y="944"/>
                  </a:lnTo>
                  <a:lnTo>
                    <a:pt x="791" y="936"/>
                  </a:lnTo>
                  <a:lnTo>
                    <a:pt x="791" y="936"/>
                  </a:lnTo>
                  <a:lnTo>
                    <a:pt x="791" y="930"/>
                  </a:lnTo>
                  <a:lnTo>
                    <a:pt x="791" y="923"/>
                  </a:lnTo>
                  <a:lnTo>
                    <a:pt x="787" y="917"/>
                  </a:lnTo>
                  <a:lnTo>
                    <a:pt x="784" y="912"/>
                  </a:lnTo>
                  <a:lnTo>
                    <a:pt x="784" y="912"/>
                  </a:lnTo>
                  <a:lnTo>
                    <a:pt x="780" y="904"/>
                  </a:lnTo>
                  <a:lnTo>
                    <a:pt x="776" y="898"/>
                  </a:lnTo>
                  <a:lnTo>
                    <a:pt x="772" y="890"/>
                  </a:lnTo>
                  <a:lnTo>
                    <a:pt x="769" y="882"/>
                  </a:lnTo>
                  <a:lnTo>
                    <a:pt x="767" y="874"/>
                  </a:lnTo>
                  <a:lnTo>
                    <a:pt x="766" y="866"/>
                  </a:lnTo>
                  <a:lnTo>
                    <a:pt x="765" y="858"/>
                  </a:lnTo>
                  <a:lnTo>
                    <a:pt x="766" y="849"/>
                  </a:lnTo>
                  <a:lnTo>
                    <a:pt x="766" y="842"/>
                  </a:lnTo>
                  <a:lnTo>
                    <a:pt x="768" y="834"/>
                  </a:lnTo>
                  <a:lnTo>
                    <a:pt x="770" y="826"/>
                  </a:lnTo>
                  <a:lnTo>
                    <a:pt x="773" y="818"/>
                  </a:lnTo>
                  <a:lnTo>
                    <a:pt x="777" y="812"/>
                  </a:lnTo>
                  <a:lnTo>
                    <a:pt x="781" y="804"/>
                  </a:lnTo>
                  <a:lnTo>
                    <a:pt x="786" y="798"/>
                  </a:lnTo>
                  <a:lnTo>
                    <a:pt x="792" y="791"/>
                  </a:lnTo>
                  <a:lnTo>
                    <a:pt x="792" y="791"/>
                  </a:lnTo>
                  <a:lnTo>
                    <a:pt x="798" y="786"/>
                  </a:lnTo>
                  <a:lnTo>
                    <a:pt x="805" y="781"/>
                  </a:lnTo>
                  <a:lnTo>
                    <a:pt x="811" y="776"/>
                  </a:lnTo>
                  <a:lnTo>
                    <a:pt x="819" y="773"/>
                  </a:lnTo>
                  <a:lnTo>
                    <a:pt x="826" y="770"/>
                  </a:lnTo>
                  <a:lnTo>
                    <a:pt x="835" y="768"/>
                  </a:lnTo>
                  <a:lnTo>
                    <a:pt x="842" y="767"/>
                  </a:lnTo>
                  <a:lnTo>
                    <a:pt x="851" y="766"/>
                  </a:lnTo>
                  <a:lnTo>
                    <a:pt x="858" y="766"/>
                  </a:lnTo>
                  <a:lnTo>
                    <a:pt x="867" y="767"/>
                  </a:lnTo>
                  <a:lnTo>
                    <a:pt x="874" y="768"/>
                  </a:lnTo>
                  <a:lnTo>
                    <a:pt x="883" y="770"/>
                  </a:lnTo>
                  <a:lnTo>
                    <a:pt x="890" y="772"/>
                  </a:lnTo>
                  <a:lnTo>
                    <a:pt x="898" y="775"/>
                  </a:lnTo>
                  <a:lnTo>
                    <a:pt x="904" y="780"/>
                  </a:lnTo>
                  <a:lnTo>
                    <a:pt x="912" y="784"/>
                  </a:lnTo>
                  <a:lnTo>
                    <a:pt x="912" y="784"/>
                  </a:lnTo>
                  <a:lnTo>
                    <a:pt x="917" y="788"/>
                  </a:lnTo>
                  <a:lnTo>
                    <a:pt x="924" y="790"/>
                  </a:lnTo>
                  <a:lnTo>
                    <a:pt x="930" y="790"/>
                  </a:lnTo>
                  <a:lnTo>
                    <a:pt x="937" y="790"/>
                  </a:lnTo>
                  <a:lnTo>
                    <a:pt x="937" y="790"/>
                  </a:lnTo>
                  <a:lnTo>
                    <a:pt x="943" y="788"/>
                  </a:lnTo>
                  <a:lnTo>
                    <a:pt x="949" y="785"/>
                  </a:lnTo>
                  <a:lnTo>
                    <a:pt x="955" y="781"/>
                  </a:lnTo>
                  <a:lnTo>
                    <a:pt x="958" y="775"/>
                  </a:lnTo>
                  <a:lnTo>
                    <a:pt x="958" y="775"/>
                  </a:lnTo>
                  <a:lnTo>
                    <a:pt x="968" y="759"/>
                  </a:lnTo>
                  <a:lnTo>
                    <a:pt x="976" y="742"/>
                  </a:lnTo>
                  <a:lnTo>
                    <a:pt x="985" y="725"/>
                  </a:lnTo>
                  <a:lnTo>
                    <a:pt x="992" y="708"/>
                  </a:lnTo>
                  <a:lnTo>
                    <a:pt x="999" y="691"/>
                  </a:lnTo>
                  <a:lnTo>
                    <a:pt x="1005" y="673"/>
                  </a:lnTo>
                  <a:lnTo>
                    <a:pt x="1011" y="655"/>
                  </a:lnTo>
                  <a:lnTo>
                    <a:pt x="1016" y="637"/>
                  </a:lnTo>
                  <a:lnTo>
                    <a:pt x="1016" y="637"/>
                  </a:lnTo>
                  <a:lnTo>
                    <a:pt x="1017" y="631"/>
                  </a:lnTo>
                  <a:lnTo>
                    <a:pt x="1016" y="624"/>
                  </a:lnTo>
                  <a:lnTo>
                    <a:pt x="1014" y="618"/>
                  </a:lnTo>
                  <a:lnTo>
                    <a:pt x="1011" y="611"/>
                  </a:lnTo>
                  <a:lnTo>
                    <a:pt x="1011" y="611"/>
                  </a:lnTo>
                  <a:lnTo>
                    <a:pt x="1006" y="606"/>
                  </a:lnTo>
                  <a:lnTo>
                    <a:pt x="1001" y="603"/>
                  </a:lnTo>
                  <a:lnTo>
                    <a:pt x="996" y="599"/>
                  </a:lnTo>
                  <a:lnTo>
                    <a:pt x="989" y="598"/>
                  </a:lnTo>
                  <a:lnTo>
                    <a:pt x="989" y="598"/>
                  </a:lnTo>
                  <a:close/>
                  <a:moveTo>
                    <a:pt x="919" y="715"/>
                  </a:moveTo>
                  <a:lnTo>
                    <a:pt x="919" y="715"/>
                  </a:lnTo>
                  <a:lnTo>
                    <a:pt x="908" y="711"/>
                  </a:lnTo>
                  <a:lnTo>
                    <a:pt x="897" y="707"/>
                  </a:lnTo>
                  <a:lnTo>
                    <a:pt x="885" y="705"/>
                  </a:lnTo>
                  <a:lnTo>
                    <a:pt x="874" y="702"/>
                  </a:lnTo>
                  <a:lnTo>
                    <a:pt x="863" y="702"/>
                  </a:lnTo>
                  <a:lnTo>
                    <a:pt x="851" y="702"/>
                  </a:lnTo>
                  <a:lnTo>
                    <a:pt x="840" y="702"/>
                  </a:lnTo>
                  <a:lnTo>
                    <a:pt x="828" y="705"/>
                  </a:lnTo>
                  <a:lnTo>
                    <a:pt x="816" y="707"/>
                  </a:lnTo>
                  <a:lnTo>
                    <a:pt x="806" y="710"/>
                  </a:lnTo>
                  <a:lnTo>
                    <a:pt x="795" y="714"/>
                  </a:lnTo>
                  <a:lnTo>
                    <a:pt x="784" y="720"/>
                  </a:lnTo>
                  <a:lnTo>
                    <a:pt x="775" y="725"/>
                  </a:lnTo>
                  <a:lnTo>
                    <a:pt x="765" y="731"/>
                  </a:lnTo>
                  <a:lnTo>
                    <a:pt x="755" y="739"/>
                  </a:lnTo>
                  <a:lnTo>
                    <a:pt x="747" y="746"/>
                  </a:lnTo>
                  <a:lnTo>
                    <a:pt x="747" y="746"/>
                  </a:lnTo>
                  <a:lnTo>
                    <a:pt x="738" y="755"/>
                  </a:lnTo>
                  <a:lnTo>
                    <a:pt x="732" y="765"/>
                  </a:lnTo>
                  <a:lnTo>
                    <a:pt x="724" y="774"/>
                  </a:lnTo>
                  <a:lnTo>
                    <a:pt x="719" y="785"/>
                  </a:lnTo>
                  <a:lnTo>
                    <a:pt x="714" y="796"/>
                  </a:lnTo>
                  <a:lnTo>
                    <a:pt x="710" y="807"/>
                  </a:lnTo>
                  <a:lnTo>
                    <a:pt x="707" y="817"/>
                  </a:lnTo>
                  <a:lnTo>
                    <a:pt x="704" y="828"/>
                  </a:lnTo>
                  <a:lnTo>
                    <a:pt x="703" y="840"/>
                  </a:lnTo>
                  <a:lnTo>
                    <a:pt x="702" y="852"/>
                  </a:lnTo>
                  <a:lnTo>
                    <a:pt x="702" y="862"/>
                  </a:lnTo>
                  <a:lnTo>
                    <a:pt x="703" y="874"/>
                  </a:lnTo>
                  <a:lnTo>
                    <a:pt x="705" y="886"/>
                  </a:lnTo>
                  <a:lnTo>
                    <a:pt x="707" y="897"/>
                  </a:lnTo>
                  <a:lnTo>
                    <a:pt x="711" y="907"/>
                  </a:lnTo>
                  <a:lnTo>
                    <a:pt x="716" y="919"/>
                  </a:lnTo>
                  <a:lnTo>
                    <a:pt x="716" y="919"/>
                  </a:lnTo>
                  <a:lnTo>
                    <a:pt x="684" y="933"/>
                  </a:lnTo>
                  <a:lnTo>
                    <a:pt x="652" y="945"/>
                  </a:lnTo>
                  <a:lnTo>
                    <a:pt x="652" y="945"/>
                  </a:lnTo>
                  <a:lnTo>
                    <a:pt x="648" y="934"/>
                  </a:lnTo>
                  <a:lnTo>
                    <a:pt x="643" y="923"/>
                  </a:lnTo>
                  <a:lnTo>
                    <a:pt x="636" y="914"/>
                  </a:lnTo>
                  <a:lnTo>
                    <a:pt x="630" y="904"/>
                  </a:lnTo>
                  <a:lnTo>
                    <a:pt x="622" y="896"/>
                  </a:lnTo>
                  <a:lnTo>
                    <a:pt x="614" y="888"/>
                  </a:lnTo>
                  <a:lnTo>
                    <a:pt x="605" y="881"/>
                  </a:lnTo>
                  <a:lnTo>
                    <a:pt x="596" y="873"/>
                  </a:lnTo>
                  <a:lnTo>
                    <a:pt x="587" y="867"/>
                  </a:lnTo>
                  <a:lnTo>
                    <a:pt x="576" y="861"/>
                  </a:lnTo>
                  <a:lnTo>
                    <a:pt x="565" y="857"/>
                  </a:lnTo>
                  <a:lnTo>
                    <a:pt x="555" y="853"/>
                  </a:lnTo>
                  <a:lnTo>
                    <a:pt x="544" y="849"/>
                  </a:lnTo>
                  <a:lnTo>
                    <a:pt x="532" y="847"/>
                  </a:lnTo>
                  <a:lnTo>
                    <a:pt x="520" y="846"/>
                  </a:lnTo>
                  <a:lnTo>
                    <a:pt x="508" y="845"/>
                  </a:lnTo>
                  <a:lnTo>
                    <a:pt x="508" y="845"/>
                  </a:lnTo>
                  <a:lnTo>
                    <a:pt x="496" y="846"/>
                  </a:lnTo>
                  <a:lnTo>
                    <a:pt x="484" y="847"/>
                  </a:lnTo>
                  <a:lnTo>
                    <a:pt x="473" y="849"/>
                  </a:lnTo>
                  <a:lnTo>
                    <a:pt x="461" y="853"/>
                  </a:lnTo>
                  <a:lnTo>
                    <a:pt x="450" y="857"/>
                  </a:lnTo>
                  <a:lnTo>
                    <a:pt x="440" y="861"/>
                  </a:lnTo>
                  <a:lnTo>
                    <a:pt x="430" y="867"/>
                  </a:lnTo>
                  <a:lnTo>
                    <a:pt x="420" y="873"/>
                  </a:lnTo>
                  <a:lnTo>
                    <a:pt x="411" y="881"/>
                  </a:lnTo>
                  <a:lnTo>
                    <a:pt x="402" y="888"/>
                  </a:lnTo>
                  <a:lnTo>
                    <a:pt x="395" y="896"/>
                  </a:lnTo>
                  <a:lnTo>
                    <a:pt x="387" y="904"/>
                  </a:lnTo>
                  <a:lnTo>
                    <a:pt x="380" y="914"/>
                  </a:lnTo>
                  <a:lnTo>
                    <a:pt x="374" y="923"/>
                  </a:lnTo>
                  <a:lnTo>
                    <a:pt x="369" y="934"/>
                  </a:lnTo>
                  <a:lnTo>
                    <a:pt x="364" y="945"/>
                  </a:lnTo>
                  <a:lnTo>
                    <a:pt x="364" y="945"/>
                  </a:lnTo>
                  <a:lnTo>
                    <a:pt x="331" y="933"/>
                  </a:lnTo>
                  <a:lnTo>
                    <a:pt x="301" y="919"/>
                  </a:lnTo>
                  <a:lnTo>
                    <a:pt x="301" y="919"/>
                  </a:lnTo>
                  <a:lnTo>
                    <a:pt x="306" y="907"/>
                  </a:lnTo>
                  <a:lnTo>
                    <a:pt x="309" y="897"/>
                  </a:lnTo>
                  <a:lnTo>
                    <a:pt x="311" y="886"/>
                  </a:lnTo>
                  <a:lnTo>
                    <a:pt x="313" y="874"/>
                  </a:lnTo>
                  <a:lnTo>
                    <a:pt x="314" y="862"/>
                  </a:lnTo>
                  <a:lnTo>
                    <a:pt x="314" y="852"/>
                  </a:lnTo>
                  <a:lnTo>
                    <a:pt x="313" y="840"/>
                  </a:lnTo>
                  <a:lnTo>
                    <a:pt x="312" y="828"/>
                  </a:lnTo>
                  <a:lnTo>
                    <a:pt x="310" y="817"/>
                  </a:lnTo>
                  <a:lnTo>
                    <a:pt x="307" y="807"/>
                  </a:lnTo>
                  <a:lnTo>
                    <a:pt x="302" y="796"/>
                  </a:lnTo>
                  <a:lnTo>
                    <a:pt x="297" y="785"/>
                  </a:lnTo>
                  <a:lnTo>
                    <a:pt x="292" y="774"/>
                  </a:lnTo>
                  <a:lnTo>
                    <a:pt x="285" y="765"/>
                  </a:lnTo>
                  <a:lnTo>
                    <a:pt x="278" y="755"/>
                  </a:lnTo>
                  <a:lnTo>
                    <a:pt x="269" y="746"/>
                  </a:lnTo>
                  <a:lnTo>
                    <a:pt x="269" y="746"/>
                  </a:lnTo>
                  <a:lnTo>
                    <a:pt x="258" y="737"/>
                  </a:lnTo>
                  <a:lnTo>
                    <a:pt x="246" y="727"/>
                  </a:lnTo>
                  <a:lnTo>
                    <a:pt x="233" y="720"/>
                  </a:lnTo>
                  <a:lnTo>
                    <a:pt x="220" y="713"/>
                  </a:lnTo>
                  <a:lnTo>
                    <a:pt x="206" y="708"/>
                  </a:lnTo>
                  <a:lnTo>
                    <a:pt x="191" y="705"/>
                  </a:lnTo>
                  <a:lnTo>
                    <a:pt x="176" y="702"/>
                  </a:lnTo>
                  <a:lnTo>
                    <a:pt x="161" y="701"/>
                  </a:lnTo>
                  <a:lnTo>
                    <a:pt x="161" y="701"/>
                  </a:lnTo>
                  <a:lnTo>
                    <a:pt x="145" y="702"/>
                  </a:lnTo>
                  <a:lnTo>
                    <a:pt x="128" y="705"/>
                  </a:lnTo>
                  <a:lnTo>
                    <a:pt x="113" y="709"/>
                  </a:lnTo>
                  <a:lnTo>
                    <a:pt x="97" y="715"/>
                  </a:lnTo>
                  <a:lnTo>
                    <a:pt x="97" y="715"/>
                  </a:lnTo>
                  <a:lnTo>
                    <a:pt x="90" y="699"/>
                  </a:lnTo>
                  <a:lnTo>
                    <a:pt x="82" y="684"/>
                  </a:lnTo>
                  <a:lnTo>
                    <a:pt x="71" y="652"/>
                  </a:lnTo>
                  <a:lnTo>
                    <a:pt x="71" y="652"/>
                  </a:lnTo>
                  <a:lnTo>
                    <a:pt x="81" y="648"/>
                  </a:lnTo>
                  <a:lnTo>
                    <a:pt x="92" y="642"/>
                  </a:lnTo>
                  <a:lnTo>
                    <a:pt x="102" y="636"/>
                  </a:lnTo>
                  <a:lnTo>
                    <a:pt x="111" y="629"/>
                  </a:lnTo>
                  <a:lnTo>
                    <a:pt x="120" y="622"/>
                  </a:lnTo>
                  <a:lnTo>
                    <a:pt x="129" y="613"/>
                  </a:lnTo>
                  <a:lnTo>
                    <a:pt x="136" y="605"/>
                  </a:lnTo>
                  <a:lnTo>
                    <a:pt x="143" y="596"/>
                  </a:lnTo>
                  <a:lnTo>
                    <a:pt x="149" y="587"/>
                  </a:lnTo>
                  <a:lnTo>
                    <a:pt x="154" y="576"/>
                  </a:lnTo>
                  <a:lnTo>
                    <a:pt x="160" y="565"/>
                  </a:lnTo>
                  <a:lnTo>
                    <a:pt x="163" y="554"/>
                  </a:lnTo>
                  <a:lnTo>
                    <a:pt x="166" y="544"/>
                  </a:lnTo>
                  <a:lnTo>
                    <a:pt x="168" y="532"/>
                  </a:lnTo>
                  <a:lnTo>
                    <a:pt x="170" y="520"/>
                  </a:lnTo>
                  <a:lnTo>
                    <a:pt x="170" y="508"/>
                  </a:lnTo>
                  <a:lnTo>
                    <a:pt x="170" y="508"/>
                  </a:lnTo>
                  <a:lnTo>
                    <a:pt x="170" y="495"/>
                  </a:lnTo>
                  <a:lnTo>
                    <a:pt x="168" y="484"/>
                  </a:lnTo>
                  <a:lnTo>
                    <a:pt x="166" y="473"/>
                  </a:lnTo>
                  <a:lnTo>
                    <a:pt x="163" y="461"/>
                  </a:lnTo>
                  <a:lnTo>
                    <a:pt x="160" y="450"/>
                  </a:lnTo>
                  <a:lnTo>
                    <a:pt x="154" y="440"/>
                  </a:lnTo>
                  <a:lnTo>
                    <a:pt x="149" y="430"/>
                  </a:lnTo>
                  <a:lnTo>
                    <a:pt x="143" y="420"/>
                  </a:lnTo>
                  <a:lnTo>
                    <a:pt x="136" y="411"/>
                  </a:lnTo>
                  <a:lnTo>
                    <a:pt x="129" y="402"/>
                  </a:lnTo>
                  <a:lnTo>
                    <a:pt x="120" y="395"/>
                  </a:lnTo>
                  <a:lnTo>
                    <a:pt x="111" y="387"/>
                  </a:lnTo>
                  <a:lnTo>
                    <a:pt x="102" y="379"/>
                  </a:lnTo>
                  <a:lnTo>
                    <a:pt x="92" y="374"/>
                  </a:lnTo>
                  <a:lnTo>
                    <a:pt x="81" y="369"/>
                  </a:lnTo>
                  <a:lnTo>
                    <a:pt x="71" y="363"/>
                  </a:lnTo>
                  <a:lnTo>
                    <a:pt x="71" y="363"/>
                  </a:lnTo>
                  <a:lnTo>
                    <a:pt x="82" y="332"/>
                  </a:lnTo>
                  <a:lnTo>
                    <a:pt x="90" y="316"/>
                  </a:lnTo>
                  <a:lnTo>
                    <a:pt x="97" y="301"/>
                  </a:lnTo>
                  <a:lnTo>
                    <a:pt x="97" y="301"/>
                  </a:lnTo>
                  <a:lnTo>
                    <a:pt x="113" y="307"/>
                  </a:lnTo>
                  <a:lnTo>
                    <a:pt x="129" y="311"/>
                  </a:lnTo>
                  <a:lnTo>
                    <a:pt x="145" y="313"/>
                  </a:lnTo>
                  <a:lnTo>
                    <a:pt x="161" y="314"/>
                  </a:lnTo>
                  <a:lnTo>
                    <a:pt x="161" y="314"/>
                  </a:lnTo>
                  <a:lnTo>
                    <a:pt x="176" y="314"/>
                  </a:lnTo>
                  <a:lnTo>
                    <a:pt x="191" y="311"/>
                  </a:lnTo>
                  <a:lnTo>
                    <a:pt x="206" y="308"/>
                  </a:lnTo>
                  <a:lnTo>
                    <a:pt x="220" y="302"/>
                  </a:lnTo>
                  <a:lnTo>
                    <a:pt x="233" y="296"/>
                  </a:lnTo>
                  <a:lnTo>
                    <a:pt x="246" y="288"/>
                  </a:lnTo>
                  <a:lnTo>
                    <a:pt x="258" y="280"/>
                  </a:lnTo>
                  <a:lnTo>
                    <a:pt x="269" y="269"/>
                  </a:lnTo>
                  <a:lnTo>
                    <a:pt x="269" y="269"/>
                  </a:lnTo>
                  <a:lnTo>
                    <a:pt x="278" y="260"/>
                  </a:lnTo>
                  <a:lnTo>
                    <a:pt x="285" y="251"/>
                  </a:lnTo>
                  <a:lnTo>
                    <a:pt x="292" y="241"/>
                  </a:lnTo>
                  <a:lnTo>
                    <a:pt x="297" y="231"/>
                  </a:lnTo>
                  <a:lnTo>
                    <a:pt x="302" y="221"/>
                  </a:lnTo>
                  <a:lnTo>
                    <a:pt x="307" y="210"/>
                  </a:lnTo>
                  <a:lnTo>
                    <a:pt x="310" y="198"/>
                  </a:lnTo>
                  <a:lnTo>
                    <a:pt x="312" y="187"/>
                  </a:lnTo>
                  <a:lnTo>
                    <a:pt x="313" y="176"/>
                  </a:lnTo>
                  <a:lnTo>
                    <a:pt x="314" y="165"/>
                  </a:lnTo>
                  <a:lnTo>
                    <a:pt x="314" y="153"/>
                  </a:lnTo>
                  <a:lnTo>
                    <a:pt x="313" y="141"/>
                  </a:lnTo>
                  <a:lnTo>
                    <a:pt x="311" y="131"/>
                  </a:lnTo>
                  <a:lnTo>
                    <a:pt x="309" y="119"/>
                  </a:lnTo>
                  <a:lnTo>
                    <a:pt x="306" y="108"/>
                  </a:lnTo>
                  <a:lnTo>
                    <a:pt x="301" y="97"/>
                  </a:lnTo>
                  <a:lnTo>
                    <a:pt x="301" y="97"/>
                  </a:lnTo>
                  <a:lnTo>
                    <a:pt x="331" y="82"/>
                  </a:lnTo>
                  <a:lnTo>
                    <a:pt x="364" y="70"/>
                  </a:lnTo>
                  <a:lnTo>
                    <a:pt x="364" y="70"/>
                  </a:lnTo>
                  <a:lnTo>
                    <a:pt x="369" y="81"/>
                  </a:lnTo>
                  <a:lnTo>
                    <a:pt x="374" y="92"/>
                  </a:lnTo>
                  <a:lnTo>
                    <a:pt x="380" y="102"/>
                  </a:lnTo>
                  <a:lnTo>
                    <a:pt x="387" y="111"/>
                  </a:lnTo>
                  <a:lnTo>
                    <a:pt x="395" y="120"/>
                  </a:lnTo>
                  <a:lnTo>
                    <a:pt x="402" y="128"/>
                  </a:lnTo>
                  <a:lnTo>
                    <a:pt x="411" y="136"/>
                  </a:lnTo>
                  <a:lnTo>
                    <a:pt x="420" y="142"/>
                  </a:lnTo>
                  <a:lnTo>
                    <a:pt x="430" y="149"/>
                  </a:lnTo>
                  <a:lnTo>
                    <a:pt x="440" y="154"/>
                  </a:lnTo>
                  <a:lnTo>
                    <a:pt x="450" y="160"/>
                  </a:lnTo>
                  <a:lnTo>
                    <a:pt x="461" y="163"/>
                  </a:lnTo>
                  <a:lnTo>
                    <a:pt x="473" y="166"/>
                  </a:lnTo>
                  <a:lnTo>
                    <a:pt x="484" y="168"/>
                  </a:lnTo>
                  <a:lnTo>
                    <a:pt x="496" y="170"/>
                  </a:lnTo>
                  <a:lnTo>
                    <a:pt x="508" y="170"/>
                  </a:lnTo>
                  <a:lnTo>
                    <a:pt x="508" y="170"/>
                  </a:lnTo>
                  <a:lnTo>
                    <a:pt x="520" y="170"/>
                  </a:lnTo>
                  <a:lnTo>
                    <a:pt x="532" y="168"/>
                  </a:lnTo>
                  <a:lnTo>
                    <a:pt x="544" y="166"/>
                  </a:lnTo>
                  <a:lnTo>
                    <a:pt x="555" y="163"/>
                  </a:lnTo>
                  <a:lnTo>
                    <a:pt x="565" y="160"/>
                  </a:lnTo>
                  <a:lnTo>
                    <a:pt x="576" y="154"/>
                  </a:lnTo>
                  <a:lnTo>
                    <a:pt x="587" y="149"/>
                  </a:lnTo>
                  <a:lnTo>
                    <a:pt x="596" y="142"/>
                  </a:lnTo>
                  <a:lnTo>
                    <a:pt x="605" y="136"/>
                  </a:lnTo>
                  <a:lnTo>
                    <a:pt x="614" y="128"/>
                  </a:lnTo>
                  <a:lnTo>
                    <a:pt x="622" y="120"/>
                  </a:lnTo>
                  <a:lnTo>
                    <a:pt x="630" y="111"/>
                  </a:lnTo>
                  <a:lnTo>
                    <a:pt x="636" y="102"/>
                  </a:lnTo>
                  <a:lnTo>
                    <a:pt x="643" y="92"/>
                  </a:lnTo>
                  <a:lnTo>
                    <a:pt x="648" y="81"/>
                  </a:lnTo>
                  <a:lnTo>
                    <a:pt x="652" y="70"/>
                  </a:lnTo>
                  <a:lnTo>
                    <a:pt x="652" y="70"/>
                  </a:lnTo>
                  <a:lnTo>
                    <a:pt x="684" y="82"/>
                  </a:lnTo>
                  <a:lnTo>
                    <a:pt x="716" y="97"/>
                  </a:lnTo>
                  <a:lnTo>
                    <a:pt x="716" y="97"/>
                  </a:lnTo>
                  <a:lnTo>
                    <a:pt x="711" y="108"/>
                  </a:lnTo>
                  <a:lnTo>
                    <a:pt x="707" y="119"/>
                  </a:lnTo>
                  <a:lnTo>
                    <a:pt x="705" y="131"/>
                  </a:lnTo>
                  <a:lnTo>
                    <a:pt x="703" y="141"/>
                  </a:lnTo>
                  <a:lnTo>
                    <a:pt x="702" y="153"/>
                  </a:lnTo>
                  <a:lnTo>
                    <a:pt x="702" y="165"/>
                  </a:lnTo>
                  <a:lnTo>
                    <a:pt x="703" y="176"/>
                  </a:lnTo>
                  <a:lnTo>
                    <a:pt x="704" y="187"/>
                  </a:lnTo>
                  <a:lnTo>
                    <a:pt x="707" y="198"/>
                  </a:lnTo>
                  <a:lnTo>
                    <a:pt x="710" y="210"/>
                  </a:lnTo>
                  <a:lnTo>
                    <a:pt x="713" y="221"/>
                  </a:lnTo>
                  <a:lnTo>
                    <a:pt x="719" y="231"/>
                  </a:lnTo>
                  <a:lnTo>
                    <a:pt x="724" y="241"/>
                  </a:lnTo>
                  <a:lnTo>
                    <a:pt x="732" y="251"/>
                  </a:lnTo>
                  <a:lnTo>
                    <a:pt x="738" y="260"/>
                  </a:lnTo>
                  <a:lnTo>
                    <a:pt x="747" y="269"/>
                  </a:lnTo>
                  <a:lnTo>
                    <a:pt x="747" y="269"/>
                  </a:lnTo>
                  <a:lnTo>
                    <a:pt x="758" y="280"/>
                  </a:lnTo>
                  <a:lnTo>
                    <a:pt x="770" y="288"/>
                  </a:lnTo>
                  <a:lnTo>
                    <a:pt x="783" y="296"/>
                  </a:lnTo>
                  <a:lnTo>
                    <a:pt x="797" y="302"/>
                  </a:lnTo>
                  <a:lnTo>
                    <a:pt x="811" y="308"/>
                  </a:lnTo>
                  <a:lnTo>
                    <a:pt x="825" y="311"/>
                  </a:lnTo>
                  <a:lnTo>
                    <a:pt x="840" y="314"/>
                  </a:lnTo>
                  <a:lnTo>
                    <a:pt x="855" y="314"/>
                  </a:lnTo>
                  <a:lnTo>
                    <a:pt x="855" y="314"/>
                  </a:lnTo>
                  <a:lnTo>
                    <a:pt x="872" y="313"/>
                  </a:lnTo>
                  <a:lnTo>
                    <a:pt x="888" y="311"/>
                  </a:lnTo>
                  <a:lnTo>
                    <a:pt x="903" y="307"/>
                  </a:lnTo>
                  <a:lnTo>
                    <a:pt x="919" y="301"/>
                  </a:lnTo>
                  <a:lnTo>
                    <a:pt x="919" y="301"/>
                  </a:lnTo>
                  <a:lnTo>
                    <a:pt x="933" y="332"/>
                  </a:lnTo>
                  <a:lnTo>
                    <a:pt x="940" y="347"/>
                  </a:lnTo>
                  <a:lnTo>
                    <a:pt x="945" y="363"/>
                  </a:lnTo>
                  <a:lnTo>
                    <a:pt x="945" y="363"/>
                  </a:lnTo>
                  <a:lnTo>
                    <a:pt x="934" y="369"/>
                  </a:lnTo>
                  <a:lnTo>
                    <a:pt x="924" y="374"/>
                  </a:lnTo>
                  <a:lnTo>
                    <a:pt x="914" y="379"/>
                  </a:lnTo>
                  <a:lnTo>
                    <a:pt x="904" y="387"/>
                  </a:lnTo>
                  <a:lnTo>
                    <a:pt x="896" y="395"/>
                  </a:lnTo>
                  <a:lnTo>
                    <a:pt x="888" y="402"/>
                  </a:lnTo>
                  <a:lnTo>
                    <a:pt x="881" y="411"/>
                  </a:lnTo>
                  <a:lnTo>
                    <a:pt x="873" y="420"/>
                  </a:lnTo>
                  <a:lnTo>
                    <a:pt x="867" y="430"/>
                  </a:lnTo>
                  <a:lnTo>
                    <a:pt x="861" y="440"/>
                  </a:lnTo>
                  <a:lnTo>
                    <a:pt x="857" y="450"/>
                  </a:lnTo>
                  <a:lnTo>
                    <a:pt x="853" y="461"/>
                  </a:lnTo>
                  <a:lnTo>
                    <a:pt x="850" y="473"/>
                  </a:lnTo>
                  <a:lnTo>
                    <a:pt x="847" y="484"/>
                  </a:lnTo>
                  <a:lnTo>
                    <a:pt x="846" y="495"/>
                  </a:lnTo>
                  <a:lnTo>
                    <a:pt x="845" y="508"/>
                  </a:lnTo>
                  <a:lnTo>
                    <a:pt x="845" y="508"/>
                  </a:lnTo>
                  <a:lnTo>
                    <a:pt x="846" y="520"/>
                  </a:lnTo>
                  <a:lnTo>
                    <a:pt x="847" y="532"/>
                  </a:lnTo>
                  <a:lnTo>
                    <a:pt x="850" y="544"/>
                  </a:lnTo>
                  <a:lnTo>
                    <a:pt x="853" y="554"/>
                  </a:lnTo>
                  <a:lnTo>
                    <a:pt x="857" y="565"/>
                  </a:lnTo>
                  <a:lnTo>
                    <a:pt x="861" y="576"/>
                  </a:lnTo>
                  <a:lnTo>
                    <a:pt x="867" y="587"/>
                  </a:lnTo>
                  <a:lnTo>
                    <a:pt x="873" y="596"/>
                  </a:lnTo>
                  <a:lnTo>
                    <a:pt x="881" y="605"/>
                  </a:lnTo>
                  <a:lnTo>
                    <a:pt x="888" y="613"/>
                  </a:lnTo>
                  <a:lnTo>
                    <a:pt x="896" y="622"/>
                  </a:lnTo>
                  <a:lnTo>
                    <a:pt x="904" y="629"/>
                  </a:lnTo>
                  <a:lnTo>
                    <a:pt x="914" y="636"/>
                  </a:lnTo>
                  <a:lnTo>
                    <a:pt x="924" y="642"/>
                  </a:lnTo>
                  <a:lnTo>
                    <a:pt x="934" y="648"/>
                  </a:lnTo>
                  <a:lnTo>
                    <a:pt x="945" y="652"/>
                  </a:lnTo>
                  <a:lnTo>
                    <a:pt x="945" y="652"/>
                  </a:lnTo>
                  <a:lnTo>
                    <a:pt x="933" y="684"/>
                  </a:lnTo>
                  <a:lnTo>
                    <a:pt x="927" y="699"/>
                  </a:lnTo>
                  <a:lnTo>
                    <a:pt x="919" y="715"/>
                  </a:lnTo>
                  <a:lnTo>
                    <a:pt x="919" y="715"/>
                  </a:lnTo>
                  <a:close/>
                  <a:moveTo>
                    <a:pt x="508" y="357"/>
                  </a:moveTo>
                  <a:lnTo>
                    <a:pt x="508" y="357"/>
                  </a:lnTo>
                  <a:lnTo>
                    <a:pt x="492" y="358"/>
                  </a:lnTo>
                  <a:lnTo>
                    <a:pt x="477" y="360"/>
                  </a:lnTo>
                  <a:lnTo>
                    <a:pt x="463" y="363"/>
                  </a:lnTo>
                  <a:lnTo>
                    <a:pt x="449" y="369"/>
                  </a:lnTo>
                  <a:lnTo>
                    <a:pt x="437" y="375"/>
                  </a:lnTo>
                  <a:lnTo>
                    <a:pt x="424" y="383"/>
                  </a:lnTo>
                  <a:lnTo>
                    <a:pt x="412" y="391"/>
                  </a:lnTo>
                  <a:lnTo>
                    <a:pt x="401" y="401"/>
                  </a:lnTo>
                  <a:lnTo>
                    <a:pt x="391" y="412"/>
                  </a:lnTo>
                  <a:lnTo>
                    <a:pt x="383" y="423"/>
                  </a:lnTo>
                  <a:lnTo>
                    <a:pt x="375" y="436"/>
                  </a:lnTo>
                  <a:lnTo>
                    <a:pt x="369" y="449"/>
                  </a:lnTo>
                  <a:lnTo>
                    <a:pt x="364" y="463"/>
                  </a:lnTo>
                  <a:lnTo>
                    <a:pt x="360" y="477"/>
                  </a:lnTo>
                  <a:lnTo>
                    <a:pt x="358" y="492"/>
                  </a:lnTo>
                  <a:lnTo>
                    <a:pt x="357" y="508"/>
                  </a:lnTo>
                  <a:lnTo>
                    <a:pt x="357" y="508"/>
                  </a:lnTo>
                  <a:lnTo>
                    <a:pt x="358" y="523"/>
                  </a:lnTo>
                  <a:lnTo>
                    <a:pt x="360" y="538"/>
                  </a:lnTo>
                  <a:lnTo>
                    <a:pt x="364" y="552"/>
                  </a:lnTo>
                  <a:lnTo>
                    <a:pt x="369" y="566"/>
                  </a:lnTo>
                  <a:lnTo>
                    <a:pt x="375" y="580"/>
                  </a:lnTo>
                  <a:lnTo>
                    <a:pt x="383" y="592"/>
                  </a:lnTo>
                  <a:lnTo>
                    <a:pt x="391" y="604"/>
                  </a:lnTo>
                  <a:lnTo>
                    <a:pt x="401" y="614"/>
                  </a:lnTo>
                  <a:lnTo>
                    <a:pt x="412" y="624"/>
                  </a:lnTo>
                  <a:lnTo>
                    <a:pt x="424" y="633"/>
                  </a:lnTo>
                  <a:lnTo>
                    <a:pt x="437" y="640"/>
                  </a:lnTo>
                  <a:lnTo>
                    <a:pt x="449" y="647"/>
                  </a:lnTo>
                  <a:lnTo>
                    <a:pt x="463" y="652"/>
                  </a:lnTo>
                  <a:lnTo>
                    <a:pt x="477" y="655"/>
                  </a:lnTo>
                  <a:lnTo>
                    <a:pt x="492" y="657"/>
                  </a:lnTo>
                  <a:lnTo>
                    <a:pt x="508" y="658"/>
                  </a:lnTo>
                  <a:lnTo>
                    <a:pt x="508" y="658"/>
                  </a:lnTo>
                  <a:lnTo>
                    <a:pt x="523" y="657"/>
                  </a:lnTo>
                  <a:lnTo>
                    <a:pt x="538" y="655"/>
                  </a:lnTo>
                  <a:lnTo>
                    <a:pt x="552" y="652"/>
                  </a:lnTo>
                  <a:lnTo>
                    <a:pt x="566" y="647"/>
                  </a:lnTo>
                  <a:lnTo>
                    <a:pt x="580" y="640"/>
                  </a:lnTo>
                  <a:lnTo>
                    <a:pt x="592" y="633"/>
                  </a:lnTo>
                  <a:lnTo>
                    <a:pt x="604" y="624"/>
                  </a:lnTo>
                  <a:lnTo>
                    <a:pt x="615" y="614"/>
                  </a:lnTo>
                  <a:lnTo>
                    <a:pt x="624" y="604"/>
                  </a:lnTo>
                  <a:lnTo>
                    <a:pt x="633" y="592"/>
                  </a:lnTo>
                  <a:lnTo>
                    <a:pt x="640" y="580"/>
                  </a:lnTo>
                  <a:lnTo>
                    <a:pt x="647" y="566"/>
                  </a:lnTo>
                  <a:lnTo>
                    <a:pt x="652" y="552"/>
                  </a:lnTo>
                  <a:lnTo>
                    <a:pt x="655" y="538"/>
                  </a:lnTo>
                  <a:lnTo>
                    <a:pt x="658" y="523"/>
                  </a:lnTo>
                  <a:lnTo>
                    <a:pt x="659" y="508"/>
                  </a:lnTo>
                  <a:lnTo>
                    <a:pt x="659" y="508"/>
                  </a:lnTo>
                  <a:lnTo>
                    <a:pt x="658" y="492"/>
                  </a:lnTo>
                  <a:lnTo>
                    <a:pt x="655" y="477"/>
                  </a:lnTo>
                  <a:lnTo>
                    <a:pt x="652" y="463"/>
                  </a:lnTo>
                  <a:lnTo>
                    <a:pt x="647" y="449"/>
                  </a:lnTo>
                  <a:lnTo>
                    <a:pt x="640" y="436"/>
                  </a:lnTo>
                  <a:lnTo>
                    <a:pt x="633" y="423"/>
                  </a:lnTo>
                  <a:lnTo>
                    <a:pt x="624" y="412"/>
                  </a:lnTo>
                  <a:lnTo>
                    <a:pt x="615" y="401"/>
                  </a:lnTo>
                  <a:lnTo>
                    <a:pt x="604" y="391"/>
                  </a:lnTo>
                  <a:lnTo>
                    <a:pt x="592" y="383"/>
                  </a:lnTo>
                  <a:lnTo>
                    <a:pt x="580" y="375"/>
                  </a:lnTo>
                  <a:lnTo>
                    <a:pt x="566" y="369"/>
                  </a:lnTo>
                  <a:lnTo>
                    <a:pt x="552" y="363"/>
                  </a:lnTo>
                  <a:lnTo>
                    <a:pt x="538" y="360"/>
                  </a:lnTo>
                  <a:lnTo>
                    <a:pt x="523" y="358"/>
                  </a:lnTo>
                  <a:lnTo>
                    <a:pt x="508" y="357"/>
                  </a:lnTo>
                  <a:lnTo>
                    <a:pt x="508" y="357"/>
                  </a:lnTo>
                  <a:close/>
                  <a:moveTo>
                    <a:pt x="508" y="567"/>
                  </a:moveTo>
                  <a:lnTo>
                    <a:pt x="508" y="567"/>
                  </a:lnTo>
                  <a:lnTo>
                    <a:pt x="496" y="566"/>
                  </a:lnTo>
                  <a:lnTo>
                    <a:pt x="485" y="563"/>
                  </a:lnTo>
                  <a:lnTo>
                    <a:pt x="475" y="558"/>
                  </a:lnTo>
                  <a:lnTo>
                    <a:pt x="466" y="550"/>
                  </a:lnTo>
                  <a:lnTo>
                    <a:pt x="459" y="541"/>
                  </a:lnTo>
                  <a:lnTo>
                    <a:pt x="454" y="531"/>
                  </a:lnTo>
                  <a:lnTo>
                    <a:pt x="449" y="520"/>
                  </a:lnTo>
                  <a:lnTo>
                    <a:pt x="448" y="508"/>
                  </a:lnTo>
                  <a:lnTo>
                    <a:pt x="448" y="508"/>
                  </a:lnTo>
                  <a:lnTo>
                    <a:pt x="449" y="495"/>
                  </a:lnTo>
                  <a:lnTo>
                    <a:pt x="454" y="485"/>
                  </a:lnTo>
                  <a:lnTo>
                    <a:pt x="459" y="475"/>
                  </a:lnTo>
                  <a:lnTo>
                    <a:pt x="466" y="465"/>
                  </a:lnTo>
                  <a:lnTo>
                    <a:pt x="475" y="459"/>
                  </a:lnTo>
                  <a:lnTo>
                    <a:pt x="485" y="454"/>
                  </a:lnTo>
                  <a:lnTo>
                    <a:pt x="496" y="449"/>
                  </a:lnTo>
                  <a:lnTo>
                    <a:pt x="508" y="448"/>
                  </a:lnTo>
                  <a:lnTo>
                    <a:pt x="508" y="448"/>
                  </a:lnTo>
                  <a:lnTo>
                    <a:pt x="520" y="449"/>
                  </a:lnTo>
                  <a:lnTo>
                    <a:pt x="531" y="454"/>
                  </a:lnTo>
                  <a:lnTo>
                    <a:pt x="542" y="459"/>
                  </a:lnTo>
                  <a:lnTo>
                    <a:pt x="550" y="465"/>
                  </a:lnTo>
                  <a:lnTo>
                    <a:pt x="558" y="475"/>
                  </a:lnTo>
                  <a:lnTo>
                    <a:pt x="563" y="485"/>
                  </a:lnTo>
                  <a:lnTo>
                    <a:pt x="566" y="495"/>
                  </a:lnTo>
                  <a:lnTo>
                    <a:pt x="567" y="508"/>
                  </a:lnTo>
                  <a:lnTo>
                    <a:pt x="567" y="508"/>
                  </a:lnTo>
                  <a:lnTo>
                    <a:pt x="566" y="520"/>
                  </a:lnTo>
                  <a:lnTo>
                    <a:pt x="563" y="531"/>
                  </a:lnTo>
                  <a:lnTo>
                    <a:pt x="558" y="541"/>
                  </a:lnTo>
                  <a:lnTo>
                    <a:pt x="550" y="550"/>
                  </a:lnTo>
                  <a:lnTo>
                    <a:pt x="542" y="558"/>
                  </a:lnTo>
                  <a:lnTo>
                    <a:pt x="531" y="563"/>
                  </a:lnTo>
                  <a:lnTo>
                    <a:pt x="520" y="566"/>
                  </a:lnTo>
                  <a:lnTo>
                    <a:pt x="508" y="567"/>
                  </a:lnTo>
                  <a:lnTo>
                    <a:pt x="508" y="56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479051" y="4805875"/>
            <a:ext cx="816000" cy="816000"/>
            <a:chOff x="6479051" y="4625399"/>
            <a:chExt cx="816000" cy="816000"/>
          </a:xfrm>
          <a:solidFill>
            <a:schemeClr val="accent1">
              <a:lumMod val="75000"/>
            </a:schemeClr>
          </a:solidFill>
        </p:grpSpPr>
        <p:sp>
          <p:nvSpPr>
            <p:cNvPr id="6" name="椭圆 5"/>
            <p:cNvSpPr/>
            <p:nvPr/>
          </p:nvSpPr>
          <p:spPr>
            <a:xfrm>
              <a:off x="6479051" y="4625399"/>
              <a:ext cx="816000" cy="816000"/>
            </a:xfrm>
            <a:prstGeom prst="ellipse">
              <a:avLst/>
            </a:prstGeom>
            <a:solidFill>
              <a:srgbClr val="D22226"/>
            </a:solidFill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23" name="Freeform 72"/>
            <p:cNvSpPr>
              <a:spLocks noEditPoints="1"/>
            </p:cNvSpPr>
            <p:nvPr/>
          </p:nvSpPr>
          <p:spPr bwMode="auto">
            <a:xfrm>
              <a:off x="6725126" y="4871474"/>
              <a:ext cx="323850" cy="323850"/>
            </a:xfrm>
            <a:custGeom>
              <a:avLst/>
              <a:gdLst>
                <a:gd name="T0" fmla="*/ 934 w 1018"/>
                <a:gd name="T1" fmla="*/ 31 h 1017"/>
                <a:gd name="T2" fmla="*/ 868 w 1018"/>
                <a:gd name="T3" fmla="*/ 3 h 1017"/>
                <a:gd name="T4" fmla="*/ 812 w 1018"/>
                <a:gd name="T5" fmla="*/ 0 h 1017"/>
                <a:gd name="T6" fmla="*/ 743 w 1018"/>
                <a:gd name="T7" fmla="*/ 22 h 1017"/>
                <a:gd name="T8" fmla="*/ 137 w 1018"/>
                <a:gd name="T9" fmla="*/ 613 h 1017"/>
                <a:gd name="T10" fmla="*/ 2 w 1018"/>
                <a:gd name="T11" fmla="*/ 974 h 1017"/>
                <a:gd name="T12" fmla="*/ 4 w 1018"/>
                <a:gd name="T13" fmla="*/ 1000 h 1017"/>
                <a:gd name="T14" fmla="*/ 19 w 1018"/>
                <a:gd name="T15" fmla="*/ 1015 h 1017"/>
                <a:gd name="T16" fmla="*/ 36 w 1018"/>
                <a:gd name="T17" fmla="*/ 1017 h 1017"/>
                <a:gd name="T18" fmla="*/ 365 w 1018"/>
                <a:gd name="T19" fmla="*/ 915 h 1017"/>
                <a:gd name="T20" fmla="*/ 975 w 1018"/>
                <a:gd name="T21" fmla="*/ 305 h 1017"/>
                <a:gd name="T22" fmla="*/ 1009 w 1018"/>
                <a:gd name="T23" fmla="*/ 242 h 1017"/>
                <a:gd name="T24" fmla="*/ 1018 w 1018"/>
                <a:gd name="T25" fmla="*/ 187 h 1017"/>
                <a:gd name="T26" fmla="*/ 1004 w 1018"/>
                <a:gd name="T27" fmla="*/ 115 h 1017"/>
                <a:gd name="T28" fmla="*/ 963 w 1018"/>
                <a:gd name="T29" fmla="*/ 55 h 1017"/>
                <a:gd name="T30" fmla="*/ 203 w 1018"/>
                <a:gd name="T31" fmla="*/ 900 h 1017"/>
                <a:gd name="T32" fmla="*/ 170 w 1018"/>
                <a:gd name="T33" fmla="*/ 847 h 1017"/>
                <a:gd name="T34" fmla="*/ 139 w 1018"/>
                <a:gd name="T35" fmla="*/ 823 h 1017"/>
                <a:gd name="T36" fmla="*/ 254 w 1018"/>
                <a:gd name="T37" fmla="*/ 731 h 1017"/>
                <a:gd name="T38" fmla="*/ 261 w 1018"/>
                <a:gd name="T39" fmla="*/ 749 h 1017"/>
                <a:gd name="T40" fmla="*/ 280 w 1018"/>
                <a:gd name="T41" fmla="*/ 762 h 1017"/>
                <a:gd name="T42" fmla="*/ 789 w 1018"/>
                <a:gd name="T43" fmla="*/ 403 h 1017"/>
                <a:gd name="T44" fmla="*/ 414 w 1018"/>
                <a:gd name="T45" fmla="*/ 731 h 1017"/>
                <a:gd name="T46" fmla="*/ 406 w 1018"/>
                <a:gd name="T47" fmla="*/ 712 h 1017"/>
                <a:gd name="T48" fmla="*/ 382 w 1018"/>
                <a:gd name="T49" fmla="*/ 700 h 1017"/>
                <a:gd name="T50" fmla="*/ 317 w 1018"/>
                <a:gd name="T51" fmla="*/ 629 h 1017"/>
                <a:gd name="T52" fmla="*/ 305 w 1018"/>
                <a:gd name="T53" fmla="*/ 610 h 1017"/>
                <a:gd name="T54" fmla="*/ 236 w 1018"/>
                <a:gd name="T55" fmla="*/ 604 h 1017"/>
                <a:gd name="T56" fmla="*/ 624 w 1018"/>
                <a:gd name="T57" fmla="*/ 220 h 1017"/>
                <a:gd name="T58" fmla="*/ 666 w 1018"/>
                <a:gd name="T59" fmla="*/ 198 h 1017"/>
                <a:gd name="T60" fmla="*/ 703 w 1018"/>
                <a:gd name="T61" fmla="*/ 192 h 1017"/>
                <a:gd name="T62" fmla="*/ 750 w 1018"/>
                <a:gd name="T63" fmla="*/ 202 h 1017"/>
                <a:gd name="T64" fmla="*/ 789 w 1018"/>
                <a:gd name="T65" fmla="*/ 229 h 1017"/>
                <a:gd name="T66" fmla="*/ 811 w 1018"/>
                <a:gd name="T67" fmla="*/ 258 h 1017"/>
                <a:gd name="T68" fmla="*/ 825 w 1018"/>
                <a:gd name="T69" fmla="*/ 304 h 1017"/>
                <a:gd name="T70" fmla="*/ 823 w 1018"/>
                <a:gd name="T71" fmla="*/ 340 h 1017"/>
                <a:gd name="T72" fmla="*/ 804 w 1018"/>
                <a:gd name="T73" fmla="*/ 384 h 1017"/>
                <a:gd name="T74" fmla="*/ 918 w 1018"/>
                <a:gd name="T75" fmla="*/ 274 h 1017"/>
                <a:gd name="T76" fmla="*/ 884 w 1018"/>
                <a:gd name="T77" fmla="*/ 271 h 1017"/>
                <a:gd name="T78" fmla="*/ 856 w 1018"/>
                <a:gd name="T79" fmla="*/ 209 h 1017"/>
                <a:gd name="T80" fmla="*/ 822 w 1018"/>
                <a:gd name="T81" fmla="*/ 172 h 1017"/>
                <a:gd name="T82" fmla="*/ 764 w 1018"/>
                <a:gd name="T83" fmla="*/ 139 h 1017"/>
                <a:gd name="T84" fmla="*/ 743 w 1018"/>
                <a:gd name="T85" fmla="*/ 100 h 1017"/>
                <a:gd name="T86" fmla="*/ 763 w 1018"/>
                <a:gd name="T87" fmla="*/ 84 h 1017"/>
                <a:gd name="T88" fmla="*/ 807 w 1018"/>
                <a:gd name="T89" fmla="*/ 66 h 1017"/>
                <a:gd name="T90" fmla="*/ 843 w 1018"/>
                <a:gd name="T91" fmla="*/ 64 h 1017"/>
                <a:gd name="T92" fmla="*/ 889 w 1018"/>
                <a:gd name="T93" fmla="*/ 78 h 1017"/>
                <a:gd name="T94" fmla="*/ 918 w 1018"/>
                <a:gd name="T95" fmla="*/ 100 h 1017"/>
                <a:gd name="T96" fmla="*/ 945 w 1018"/>
                <a:gd name="T97" fmla="*/ 140 h 1017"/>
                <a:gd name="T98" fmla="*/ 955 w 1018"/>
                <a:gd name="T99" fmla="*/ 187 h 1017"/>
                <a:gd name="T100" fmla="*/ 949 w 1018"/>
                <a:gd name="T101" fmla="*/ 222 h 1017"/>
                <a:gd name="T102" fmla="*/ 927 w 1018"/>
                <a:gd name="T103" fmla="*/ 265 h 1017"/>
                <a:gd name="T104" fmla="*/ 391 w 1018"/>
                <a:gd name="T105" fmla="*/ 582 h 1017"/>
                <a:gd name="T106" fmla="*/ 383 w 1018"/>
                <a:gd name="T107" fmla="*/ 598 h 1017"/>
                <a:gd name="T108" fmla="*/ 387 w 1018"/>
                <a:gd name="T109" fmla="*/ 621 h 1017"/>
                <a:gd name="T110" fmla="*/ 402 w 1018"/>
                <a:gd name="T111" fmla="*/ 633 h 1017"/>
                <a:gd name="T112" fmla="*/ 419 w 1018"/>
                <a:gd name="T113" fmla="*/ 635 h 1017"/>
                <a:gd name="T114" fmla="*/ 754 w 1018"/>
                <a:gd name="T115" fmla="*/ 308 h 1017"/>
                <a:gd name="T116" fmla="*/ 763 w 1018"/>
                <a:gd name="T117" fmla="*/ 292 h 1017"/>
                <a:gd name="T118" fmla="*/ 758 w 1018"/>
                <a:gd name="T119" fmla="*/ 269 h 1017"/>
                <a:gd name="T120" fmla="*/ 743 w 1018"/>
                <a:gd name="T121" fmla="*/ 257 h 1017"/>
                <a:gd name="T122" fmla="*/ 720 w 1018"/>
                <a:gd name="T123" fmla="*/ 25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18" h="1017">
                  <a:moveTo>
                    <a:pt x="963" y="55"/>
                  </a:moveTo>
                  <a:lnTo>
                    <a:pt x="963" y="55"/>
                  </a:lnTo>
                  <a:lnTo>
                    <a:pt x="949" y="42"/>
                  </a:lnTo>
                  <a:lnTo>
                    <a:pt x="934" y="31"/>
                  </a:lnTo>
                  <a:lnTo>
                    <a:pt x="919" y="22"/>
                  </a:lnTo>
                  <a:lnTo>
                    <a:pt x="902" y="14"/>
                  </a:lnTo>
                  <a:lnTo>
                    <a:pt x="885" y="8"/>
                  </a:lnTo>
                  <a:lnTo>
                    <a:pt x="868" y="3"/>
                  </a:lnTo>
                  <a:lnTo>
                    <a:pt x="850" y="0"/>
                  </a:lnTo>
                  <a:lnTo>
                    <a:pt x="831" y="0"/>
                  </a:lnTo>
                  <a:lnTo>
                    <a:pt x="831" y="0"/>
                  </a:lnTo>
                  <a:lnTo>
                    <a:pt x="812" y="0"/>
                  </a:lnTo>
                  <a:lnTo>
                    <a:pt x="794" y="3"/>
                  </a:lnTo>
                  <a:lnTo>
                    <a:pt x="777" y="8"/>
                  </a:lnTo>
                  <a:lnTo>
                    <a:pt x="759" y="14"/>
                  </a:lnTo>
                  <a:lnTo>
                    <a:pt x="743" y="22"/>
                  </a:lnTo>
                  <a:lnTo>
                    <a:pt x="727" y="31"/>
                  </a:lnTo>
                  <a:lnTo>
                    <a:pt x="712" y="42"/>
                  </a:lnTo>
                  <a:lnTo>
                    <a:pt x="699" y="55"/>
                  </a:lnTo>
                  <a:lnTo>
                    <a:pt x="137" y="613"/>
                  </a:lnTo>
                  <a:lnTo>
                    <a:pt x="137" y="613"/>
                  </a:lnTo>
                  <a:lnTo>
                    <a:pt x="133" y="618"/>
                  </a:lnTo>
                  <a:lnTo>
                    <a:pt x="130" y="625"/>
                  </a:lnTo>
                  <a:lnTo>
                    <a:pt x="2" y="974"/>
                  </a:lnTo>
                  <a:lnTo>
                    <a:pt x="2" y="974"/>
                  </a:lnTo>
                  <a:lnTo>
                    <a:pt x="0" y="983"/>
                  </a:lnTo>
                  <a:lnTo>
                    <a:pt x="1" y="993"/>
                  </a:lnTo>
                  <a:lnTo>
                    <a:pt x="4" y="1000"/>
                  </a:lnTo>
                  <a:lnTo>
                    <a:pt x="9" y="1008"/>
                  </a:lnTo>
                  <a:lnTo>
                    <a:pt x="9" y="1008"/>
                  </a:lnTo>
                  <a:lnTo>
                    <a:pt x="14" y="1012"/>
                  </a:lnTo>
                  <a:lnTo>
                    <a:pt x="19" y="1015"/>
                  </a:lnTo>
                  <a:lnTo>
                    <a:pt x="26" y="1017"/>
                  </a:lnTo>
                  <a:lnTo>
                    <a:pt x="32" y="1017"/>
                  </a:lnTo>
                  <a:lnTo>
                    <a:pt x="32" y="1017"/>
                  </a:lnTo>
                  <a:lnTo>
                    <a:pt x="36" y="1017"/>
                  </a:lnTo>
                  <a:lnTo>
                    <a:pt x="42" y="1016"/>
                  </a:lnTo>
                  <a:lnTo>
                    <a:pt x="358" y="919"/>
                  </a:lnTo>
                  <a:lnTo>
                    <a:pt x="358" y="919"/>
                  </a:lnTo>
                  <a:lnTo>
                    <a:pt x="365" y="915"/>
                  </a:lnTo>
                  <a:lnTo>
                    <a:pt x="371" y="911"/>
                  </a:lnTo>
                  <a:lnTo>
                    <a:pt x="963" y="319"/>
                  </a:lnTo>
                  <a:lnTo>
                    <a:pt x="963" y="319"/>
                  </a:lnTo>
                  <a:lnTo>
                    <a:pt x="975" y="305"/>
                  </a:lnTo>
                  <a:lnTo>
                    <a:pt x="987" y="290"/>
                  </a:lnTo>
                  <a:lnTo>
                    <a:pt x="995" y="275"/>
                  </a:lnTo>
                  <a:lnTo>
                    <a:pt x="1004" y="259"/>
                  </a:lnTo>
                  <a:lnTo>
                    <a:pt x="1009" y="242"/>
                  </a:lnTo>
                  <a:lnTo>
                    <a:pt x="1015" y="223"/>
                  </a:lnTo>
                  <a:lnTo>
                    <a:pt x="1017" y="205"/>
                  </a:lnTo>
                  <a:lnTo>
                    <a:pt x="1018" y="187"/>
                  </a:lnTo>
                  <a:lnTo>
                    <a:pt x="1018" y="187"/>
                  </a:lnTo>
                  <a:lnTo>
                    <a:pt x="1017" y="169"/>
                  </a:lnTo>
                  <a:lnTo>
                    <a:pt x="1015" y="150"/>
                  </a:lnTo>
                  <a:lnTo>
                    <a:pt x="1009" y="132"/>
                  </a:lnTo>
                  <a:lnTo>
                    <a:pt x="1004" y="115"/>
                  </a:lnTo>
                  <a:lnTo>
                    <a:pt x="995" y="99"/>
                  </a:lnTo>
                  <a:lnTo>
                    <a:pt x="987" y="83"/>
                  </a:lnTo>
                  <a:lnTo>
                    <a:pt x="975" y="68"/>
                  </a:lnTo>
                  <a:lnTo>
                    <a:pt x="963" y="55"/>
                  </a:lnTo>
                  <a:lnTo>
                    <a:pt x="963" y="55"/>
                  </a:lnTo>
                  <a:close/>
                  <a:moveTo>
                    <a:pt x="322" y="864"/>
                  </a:moveTo>
                  <a:lnTo>
                    <a:pt x="203" y="900"/>
                  </a:lnTo>
                  <a:lnTo>
                    <a:pt x="203" y="900"/>
                  </a:lnTo>
                  <a:lnTo>
                    <a:pt x="197" y="885"/>
                  </a:lnTo>
                  <a:lnTo>
                    <a:pt x="190" y="871"/>
                  </a:lnTo>
                  <a:lnTo>
                    <a:pt x="181" y="859"/>
                  </a:lnTo>
                  <a:lnTo>
                    <a:pt x="170" y="847"/>
                  </a:lnTo>
                  <a:lnTo>
                    <a:pt x="170" y="847"/>
                  </a:lnTo>
                  <a:lnTo>
                    <a:pt x="161" y="838"/>
                  </a:lnTo>
                  <a:lnTo>
                    <a:pt x="150" y="831"/>
                  </a:lnTo>
                  <a:lnTo>
                    <a:pt x="139" y="823"/>
                  </a:lnTo>
                  <a:lnTo>
                    <a:pt x="127" y="817"/>
                  </a:lnTo>
                  <a:lnTo>
                    <a:pt x="181" y="668"/>
                  </a:lnTo>
                  <a:lnTo>
                    <a:pt x="254" y="668"/>
                  </a:lnTo>
                  <a:lnTo>
                    <a:pt x="254" y="731"/>
                  </a:lnTo>
                  <a:lnTo>
                    <a:pt x="254" y="731"/>
                  </a:lnTo>
                  <a:lnTo>
                    <a:pt x="255" y="737"/>
                  </a:lnTo>
                  <a:lnTo>
                    <a:pt x="257" y="744"/>
                  </a:lnTo>
                  <a:lnTo>
                    <a:pt x="261" y="749"/>
                  </a:lnTo>
                  <a:lnTo>
                    <a:pt x="264" y="753"/>
                  </a:lnTo>
                  <a:lnTo>
                    <a:pt x="269" y="758"/>
                  </a:lnTo>
                  <a:lnTo>
                    <a:pt x="274" y="761"/>
                  </a:lnTo>
                  <a:lnTo>
                    <a:pt x="280" y="762"/>
                  </a:lnTo>
                  <a:lnTo>
                    <a:pt x="286" y="763"/>
                  </a:lnTo>
                  <a:lnTo>
                    <a:pt x="342" y="763"/>
                  </a:lnTo>
                  <a:lnTo>
                    <a:pt x="322" y="864"/>
                  </a:lnTo>
                  <a:close/>
                  <a:moveTo>
                    <a:pt x="789" y="403"/>
                  </a:moveTo>
                  <a:lnTo>
                    <a:pt x="402" y="790"/>
                  </a:lnTo>
                  <a:lnTo>
                    <a:pt x="413" y="738"/>
                  </a:lnTo>
                  <a:lnTo>
                    <a:pt x="413" y="738"/>
                  </a:lnTo>
                  <a:lnTo>
                    <a:pt x="414" y="731"/>
                  </a:lnTo>
                  <a:lnTo>
                    <a:pt x="413" y="723"/>
                  </a:lnTo>
                  <a:lnTo>
                    <a:pt x="411" y="717"/>
                  </a:lnTo>
                  <a:lnTo>
                    <a:pt x="406" y="712"/>
                  </a:lnTo>
                  <a:lnTo>
                    <a:pt x="406" y="712"/>
                  </a:lnTo>
                  <a:lnTo>
                    <a:pt x="401" y="706"/>
                  </a:lnTo>
                  <a:lnTo>
                    <a:pt x="396" y="703"/>
                  </a:lnTo>
                  <a:lnTo>
                    <a:pt x="389" y="700"/>
                  </a:lnTo>
                  <a:lnTo>
                    <a:pt x="382" y="700"/>
                  </a:lnTo>
                  <a:lnTo>
                    <a:pt x="318" y="700"/>
                  </a:lnTo>
                  <a:lnTo>
                    <a:pt x="318" y="635"/>
                  </a:lnTo>
                  <a:lnTo>
                    <a:pt x="318" y="635"/>
                  </a:lnTo>
                  <a:lnTo>
                    <a:pt x="317" y="629"/>
                  </a:lnTo>
                  <a:lnTo>
                    <a:pt x="315" y="624"/>
                  </a:lnTo>
                  <a:lnTo>
                    <a:pt x="313" y="618"/>
                  </a:lnTo>
                  <a:lnTo>
                    <a:pt x="309" y="614"/>
                  </a:lnTo>
                  <a:lnTo>
                    <a:pt x="305" y="610"/>
                  </a:lnTo>
                  <a:lnTo>
                    <a:pt x="299" y="606"/>
                  </a:lnTo>
                  <a:lnTo>
                    <a:pt x="293" y="604"/>
                  </a:lnTo>
                  <a:lnTo>
                    <a:pt x="286" y="604"/>
                  </a:lnTo>
                  <a:lnTo>
                    <a:pt x="236" y="604"/>
                  </a:lnTo>
                  <a:lnTo>
                    <a:pt x="615" y="228"/>
                  </a:lnTo>
                  <a:lnTo>
                    <a:pt x="615" y="229"/>
                  </a:lnTo>
                  <a:lnTo>
                    <a:pt x="615" y="229"/>
                  </a:lnTo>
                  <a:lnTo>
                    <a:pt x="624" y="220"/>
                  </a:lnTo>
                  <a:lnTo>
                    <a:pt x="634" y="213"/>
                  </a:lnTo>
                  <a:lnTo>
                    <a:pt x="644" y="206"/>
                  </a:lnTo>
                  <a:lnTo>
                    <a:pt x="655" y="202"/>
                  </a:lnTo>
                  <a:lnTo>
                    <a:pt x="666" y="198"/>
                  </a:lnTo>
                  <a:lnTo>
                    <a:pt x="678" y="194"/>
                  </a:lnTo>
                  <a:lnTo>
                    <a:pt x="690" y="193"/>
                  </a:lnTo>
                  <a:lnTo>
                    <a:pt x="703" y="192"/>
                  </a:lnTo>
                  <a:lnTo>
                    <a:pt x="703" y="192"/>
                  </a:lnTo>
                  <a:lnTo>
                    <a:pt x="714" y="193"/>
                  </a:lnTo>
                  <a:lnTo>
                    <a:pt x="726" y="194"/>
                  </a:lnTo>
                  <a:lnTo>
                    <a:pt x="738" y="198"/>
                  </a:lnTo>
                  <a:lnTo>
                    <a:pt x="750" y="202"/>
                  </a:lnTo>
                  <a:lnTo>
                    <a:pt x="761" y="206"/>
                  </a:lnTo>
                  <a:lnTo>
                    <a:pt x="770" y="213"/>
                  </a:lnTo>
                  <a:lnTo>
                    <a:pt x="780" y="220"/>
                  </a:lnTo>
                  <a:lnTo>
                    <a:pt x="789" y="229"/>
                  </a:lnTo>
                  <a:lnTo>
                    <a:pt x="789" y="229"/>
                  </a:lnTo>
                  <a:lnTo>
                    <a:pt x="798" y="237"/>
                  </a:lnTo>
                  <a:lnTo>
                    <a:pt x="804" y="247"/>
                  </a:lnTo>
                  <a:lnTo>
                    <a:pt x="811" y="258"/>
                  </a:lnTo>
                  <a:lnTo>
                    <a:pt x="816" y="269"/>
                  </a:lnTo>
                  <a:lnTo>
                    <a:pt x="821" y="279"/>
                  </a:lnTo>
                  <a:lnTo>
                    <a:pt x="823" y="291"/>
                  </a:lnTo>
                  <a:lnTo>
                    <a:pt x="825" y="304"/>
                  </a:lnTo>
                  <a:lnTo>
                    <a:pt x="826" y="316"/>
                  </a:lnTo>
                  <a:lnTo>
                    <a:pt x="826" y="316"/>
                  </a:lnTo>
                  <a:lnTo>
                    <a:pt x="825" y="328"/>
                  </a:lnTo>
                  <a:lnTo>
                    <a:pt x="823" y="340"/>
                  </a:lnTo>
                  <a:lnTo>
                    <a:pt x="821" y="351"/>
                  </a:lnTo>
                  <a:lnTo>
                    <a:pt x="816" y="363"/>
                  </a:lnTo>
                  <a:lnTo>
                    <a:pt x="811" y="374"/>
                  </a:lnTo>
                  <a:lnTo>
                    <a:pt x="804" y="384"/>
                  </a:lnTo>
                  <a:lnTo>
                    <a:pt x="798" y="394"/>
                  </a:lnTo>
                  <a:lnTo>
                    <a:pt x="789" y="403"/>
                  </a:lnTo>
                  <a:lnTo>
                    <a:pt x="789" y="403"/>
                  </a:lnTo>
                  <a:close/>
                  <a:moveTo>
                    <a:pt x="918" y="274"/>
                  </a:moveTo>
                  <a:lnTo>
                    <a:pt x="888" y="304"/>
                  </a:lnTo>
                  <a:lnTo>
                    <a:pt x="888" y="304"/>
                  </a:lnTo>
                  <a:lnTo>
                    <a:pt x="887" y="287"/>
                  </a:lnTo>
                  <a:lnTo>
                    <a:pt x="884" y="271"/>
                  </a:lnTo>
                  <a:lnTo>
                    <a:pt x="879" y="255"/>
                  </a:lnTo>
                  <a:lnTo>
                    <a:pt x="872" y="238"/>
                  </a:lnTo>
                  <a:lnTo>
                    <a:pt x="865" y="223"/>
                  </a:lnTo>
                  <a:lnTo>
                    <a:pt x="856" y="209"/>
                  </a:lnTo>
                  <a:lnTo>
                    <a:pt x="846" y="196"/>
                  </a:lnTo>
                  <a:lnTo>
                    <a:pt x="835" y="184"/>
                  </a:lnTo>
                  <a:lnTo>
                    <a:pt x="835" y="184"/>
                  </a:lnTo>
                  <a:lnTo>
                    <a:pt x="822" y="172"/>
                  </a:lnTo>
                  <a:lnTo>
                    <a:pt x="808" y="161"/>
                  </a:lnTo>
                  <a:lnTo>
                    <a:pt x="794" y="153"/>
                  </a:lnTo>
                  <a:lnTo>
                    <a:pt x="779" y="145"/>
                  </a:lnTo>
                  <a:lnTo>
                    <a:pt x="764" y="139"/>
                  </a:lnTo>
                  <a:lnTo>
                    <a:pt x="748" y="134"/>
                  </a:lnTo>
                  <a:lnTo>
                    <a:pt x="730" y="131"/>
                  </a:lnTo>
                  <a:lnTo>
                    <a:pt x="714" y="129"/>
                  </a:lnTo>
                  <a:lnTo>
                    <a:pt x="743" y="100"/>
                  </a:lnTo>
                  <a:lnTo>
                    <a:pt x="743" y="100"/>
                  </a:lnTo>
                  <a:lnTo>
                    <a:pt x="743" y="100"/>
                  </a:lnTo>
                  <a:lnTo>
                    <a:pt x="753" y="91"/>
                  </a:lnTo>
                  <a:lnTo>
                    <a:pt x="763" y="84"/>
                  </a:lnTo>
                  <a:lnTo>
                    <a:pt x="773" y="78"/>
                  </a:lnTo>
                  <a:lnTo>
                    <a:pt x="784" y="73"/>
                  </a:lnTo>
                  <a:lnTo>
                    <a:pt x="795" y="69"/>
                  </a:lnTo>
                  <a:lnTo>
                    <a:pt x="807" y="66"/>
                  </a:lnTo>
                  <a:lnTo>
                    <a:pt x="818" y="64"/>
                  </a:lnTo>
                  <a:lnTo>
                    <a:pt x="831" y="64"/>
                  </a:lnTo>
                  <a:lnTo>
                    <a:pt x="831" y="64"/>
                  </a:lnTo>
                  <a:lnTo>
                    <a:pt x="843" y="64"/>
                  </a:lnTo>
                  <a:lnTo>
                    <a:pt x="855" y="66"/>
                  </a:lnTo>
                  <a:lnTo>
                    <a:pt x="867" y="69"/>
                  </a:lnTo>
                  <a:lnTo>
                    <a:pt x="879" y="73"/>
                  </a:lnTo>
                  <a:lnTo>
                    <a:pt x="889" y="78"/>
                  </a:lnTo>
                  <a:lnTo>
                    <a:pt x="899" y="84"/>
                  </a:lnTo>
                  <a:lnTo>
                    <a:pt x="909" y="91"/>
                  </a:lnTo>
                  <a:lnTo>
                    <a:pt x="918" y="100"/>
                  </a:lnTo>
                  <a:lnTo>
                    <a:pt x="918" y="100"/>
                  </a:lnTo>
                  <a:lnTo>
                    <a:pt x="927" y="109"/>
                  </a:lnTo>
                  <a:lnTo>
                    <a:pt x="933" y="118"/>
                  </a:lnTo>
                  <a:lnTo>
                    <a:pt x="940" y="129"/>
                  </a:lnTo>
                  <a:lnTo>
                    <a:pt x="945" y="140"/>
                  </a:lnTo>
                  <a:lnTo>
                    <a:pt x="949" y="150"/>
                  </a:lnTo>
                  <a:lnTo>
                    <a:pt x="951" y="162"/>
                  </a:lnTo>
                  <a:lnTo>
                    <a:pt x="954" y="174"/>
                  </a:lnTo>
                  <a:lnTo>
                    <a:pt x="955" y="187"/>
                  </a:lnTo>
                  <a:lnTo>
                    <a:pt x="955" y="187"/>
                  </a:lnTo>
                  <a:lnTo>
                    <a:pt x="954" y="199"/>
                  </a:lnTo>
                  <a:lnTo>
                    <a:pt x="951" y="211"/>
                  </a:lnTo>
                  <a:lnTo>
                    <a:pt x="949" y="222"/>
                  </a:lnTo>
                  <a:lnTo>
                    <a:pt x="945" y="234"/>
                  </a:lnTo>
                  <a:lnTo>
                    <a:pt x="940" y="245"/>
                  </a:lnTo>
                  <a:lnTo>
                    <a:pt x="933" y="256"/>
                  </a:lnTo>
                  <a:lnTo>
                    <a:pt x="927" y="265"/>
                  </a:lnTo>
                  <a:lnTo>
                    <a:pt x="918" y="274"/>
                  </a:lnTo>
                  <a:lnTo>
                    <a:pt x="918" y="274"/>
                  </a:lnTo>
                  <a:close/>
                  <a:moveTo>
                    <a:pt x="709" y="263"/>
                  </a:moveTo>
                  <a:lnTo>
                    <a:pt x="391" y="582"/>
                  </a:lnTo>
                  <a:lnTo>
                    <a:pt x="391" y="582"/>
                  </a:lnTo>
                  <a:lnTo>
                    <a:pt x="387" y="587"/>
                  </a:lnTo>
                  <a:lnTo>
                    <a:pt x="384" y="593"/>
                  </a:lnTo>
                  <a:lnTo>
                    <a:pt x="383" y="598"/>
                  </a:lnTo>
                  <a:lnTo>
                    <a:pt x="382" y="604"/>
                  </a:lnTo>
                  <a:lnTo>
                    <a:pt x="383" y="610"/>
                  </a:lnTo>
                  <a:lnTo>
                    <a:pt x="384" y="616"/>
                  </a:lnTo>
                  <a:lnTo>
                    <a:pt x="387" y="621"/>
                  </a:lnTo>
                  <a:lnTo>
                    <a:pt x="391" y="627"/>
                  </a:lnTo>
                  <a:lnTo>
                    <a:pt x="391" y="627"/>
                  </a:lnTo>
                  <a:lnTo>
                    <a:pt x="396" y="631"/>
                  </a:lnTo>
                  <a:lnTo>
                    <a:pt x="402" y="633"/>
                  </a:lnTo>
                  <a:lnTo>
                    <a:pt x="408" y="635"/>
                  </a:lnTo>
                  <a:lnTo>
                    <a:pt x="414" y="635"/>
                  </a:lnTo>
                  <a:lnTo>
                    <a:pt x="414" y="635"/>
                  </a:lnTo>
                  <a:lnTo>
                    <a:pt x="419" y="635"/>
                  </a:lnTo>
                  <a:lnTo>
                    <a:pt x="426" y="633"/>
                  </a:lnTo>
                  <a:lnTo>
                    <a:pt x="431" y="631"/>
                  </a:lnTo>
                  <a:lnTo>
                    <a:pt x="436" y="627"/>
                  </a:lnTo>
                  <a:lnTo>
                    <a:pt x="754" y="308"/>
                  </a:lnTo>
                  <a:lnTo>
                    <a:pt x="754" y="308"/>
                  </a:lnTo>
                  <a:lnTo>
                    <a:pt x="758" y="304"/>
                  </a:lnTo>
                  <a:lnTo>
                    <a:pt x="762" y="299"/>
                  </a:lnTo>
                  <a:lnTo>
                    <a:pt x="763" y="292"/>
                  </a:lnTo>
                  <a:lnTo>
                    <a:pt x="764" y="286"/>
                  </a:lnTo>
                  <a:lnTo>
                    <a:pt x="763" y="280"/>
                  </a:lnTo>
                  <a:lnTo>
                    <a:pt x="762" y="274"/>
                  </a:lnTo>
                  <a:lnTo>
                    <a:pt x="758" y="269"/>
                  </a:lnTo>
                  <a:lnTo>
                    <a:pt x="754" y="263"/>
                  </a:lnTo>
                  <a:lnTo>
                    <a:pt x="754" y="263"/>
                  </a:lnTo>
                  <a:lnTo>
                    <a:pt x="749" y="260"/>
                  </a:lnTo>
                  <a:lnTo>
                    <a:pt x="743" y="257"/>
                  </a:lnTo>
                  <a:lnTo>
                    <a:pt x="738" y="255"/>
                  </a:lnTo>
                  <a:lnTo>
                    <a:pt x="732" y="255"/>
                  </a:lnTo>
                  <a:lnTo>
                    <a:pt x="725" y="255"/>
                  </a:lnTo>
                  <a:lnTo>
                    <a:pt x="720" y="257"/>
                  </a:lnTo>
                  <a:lnTo>
                    <a:pt x="714" y="260"/>
                  </a:lnTo>
                  <a:lnTo>
                    <a:pt x="709" y="263"/>
                  </a:lnTo>
                  <a:lnTo>
                    <a:pt x="709" y="2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744876" y="4805875"/>
            <a:ext cx="816000" cy="816000"/>
            <a:chOff x="4744876" y="4625399"/>
            <a:chExt cx="816000" cy="816000"/>
          </a:xfrm>
          <a:solidFill>
            <a:schemeClr val="accent1">
              <a:lumMod val="75000"/>
            </a:schemeClr>
          </a:solidFill>
        </p:grpSpPr>
        <p:sp>
          <p:nvSpPr>
            <p:cNvPr id="25" name="椭圆 24"/>
            <p:cNvSpPr/>
            <p:nvPr/>
          </p:nvSpPr>
          <p:spPr>
            <a:xfrm>
              <a:off x="4744876" y="4625399"/>
              <a:ext cx="816000" cy="816000"/>
            </a:xfrm>
            <a:prstGeom prst="ellipse">
              <a:avLst/>
            </a:prstGeom>
            <a:solidFill>
              <a:srgbClr val="D22226"/>
            </a:solidFill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26" name="Freeform 89"/>
            <p:cNvSpPr>
              <a:spLocks noEditPoints="1"/>
            </p:cNvSpPr>
            <p:nvPr/>
          </p:nvSpPr>
          <p:spPr bwMode="auto">
            <a:xfrm>
              <a:off x="4991745" y="4871474"/>
              <a:ext cx="322263" cy="323850"/>
            </a:xfrm>
            <a:custGeom>
              <a:avLst/>
              <a:gdLst>
                <a:gd name="T0" fmla="*/ 820 w 1018"/>
                <a:gd name="T1" fmla="*/ 562 h 1018"/>
                <a:gd name="T2" fmla="*/ 766 w 1018"/>
                <a:gd name="T3" fmla="*/ 643 h 1018"/>
                <a:gd name="T4" fmla="*/ 754 w 1018"/>
                <a:gd name="T5" fmla="*/ 754 h 1018"/>
                <a:gd name="T6" fmla="*/ 273 w 1018"/>
                <a:gd name="T7" fmla="*/ 761 h 1018"/>
                <a:gd name="T8" fmla="*/ 254 w 1018"/>
                <a:gd name="T9" fmla="*/ 668 h 1018"/>
                <a:gd name="T10" fmla="*/ 217 w 1018"/>
                <a:gd name="T11" fmla="*/ 578 h 1018"/>
                <a:gd name="T12" fmla="*/ 127 w 1018"/>
                <a:gd name="T13" fmla="*/ 541 h 1018"/>
                <a:gd name="T14" fmla="*/ 46 w 1018"/>
                <a:gd name="T15" fmla="*/ 570 h 1018"/>
                <a:gd name="T16" fmla="*/ 1 w 1018"/>
                <a:gd name="T17" fmla="*/ 656 h 1018"/>
                <a:gd name="T18" fmla="*/ 12 w 1018"/>
                <a:gd name="T19" fmla="*/ 968 h 1018"/>
                <a:gd name="T20" fmla="*/ 66 w 1018"/>
                <a:gd name="T21" fmla="*/ 1014 h 1018"/>
                <a:gd name="T22" fmla="*/ 950 w 1018"/>
                <a:gd name="T23" fmla="*/ 1014 h 1018"/>
                <a:gd name="T24" fmla="*/ 1006 w 1018"/>
                <a:gd name="T25" fmla="*/ 968 h 1018"/>
                <a:gd name="T26" fmla="*/ 1017 w 1018"/>
                <a:gd name="T27" fmla="*/ 656 h 1018"/>
                <a:gd name="T28" fmla="*/ 971 w 1018"/>
                <a:gd name="T29" fmla="*/ 570 h 1018"/>
                <a:gd name="T30" fmla="*/ 890 w 1018"/>
                <a:gd name="T31" fmla="*/ 541 h 1018"/>
                <a:gd name="T32" fmla="*/ 934 w 1018"/>
                <a:gd name="T33" fmla="*/ 952 h 1018"/>
                <a:gd name="T34" fmla="*/ 73 w 1018"/>
                <a:gd name="T35" fmla="*/ 945 h 1018"/>
                <a:gd name="T36" fmla="*/ 64 w 1018"/>
                <a:gd name="T37" fmla="*/ 656 h 1018"/>
                <a:gd name="T38" fmla="*/ 127 w 1018"/>
                <a:gd name="T39" fmla="*/ 604 h 1018"/>
                <a:gd name="T40" fmla="*/ 185 w 1018"/>
                <a:gd name="T41" fmla="*/ 644 h 1018"/>
                <a:gd name="T42" fmla="*/ 195 w 1018"/>
                <a:gd name="T43" fmla="*/ 760 h 1018"/>
                <a:gd name="T44" fmla="*/ 240 w 1018"/>
                <a:gd name="T45" fmla="*/ 815 h 1018"/>
                <a:gd name="T46" fmla="*/ 741 w 1018"/>
                <a:gd name="T47" fmla="*/ 826 h 1018"/>
                <a:gd name="T48" fmla="*/ 805 w 1018"/>
                <a:gd name="T49" fmla="*/ 792 h 1018"/>
                <a:gd name="T50" fmla="*/ 827 w 1018"/>
                <a:gd name="T51" fmla="*/ 668 h 1018"/>
                <a:gd name="T52" fmla="*/ 866 w 1018"/>
                <a:gd name="T53" fmla="*/ 609 h 1018"/>
                <a:gd name="T54" fmla="*/ 926 w 1018"/>
                <a:gd name="T55" fmla="*/ 615 h 1018"/>
                <a:gd name="T56" fmla="*/ 428 w 1018"/>
                <a:gd name="T57" fmla="*/ 665 h 1018"/>
                <a:gd name="T58" fmla="*/ 499 w 1018"/>
                <a:gd name="T59" fmla="*/ 700 h 1018"/>
                <a:gd name="T60" fmla="*/ 575 w 1018"/>
                <a:gd name="T61" fmla="*/ 680 h 1018"/>
                <a:gd name="T62" fmla="*/ 843 w 1018"/>
                <a:gd name="T63" fmla="*/ 402 h 1018"/>
                <a:gd name="T64" fmla="*/ 857 w 1018"/>
                <a:gd name="T65" fmla="*/ 332 h 1018"/>
                <a:gd name="T66" fmla="*/ 825 w 1018"/>
                <a:gd name="T67" fmla="*/ 276 h 1018"/>
                <a:gd name="T68" fmla="*/ 764 w 1018"/>
                <a:gd name="T69" fmla="*/ 254 h 1018"/>
                <a:gd name="T70" fmla="*/ 697 w 1018"/>
                <a:gd name="T71" fmla="*/ 282 h 1018"/>
                <a:gd name="T72" fmla="*/ 597 w 1018"/>
                <a:gd name="T73" fmla="*/ 58 h 1018"/>
                <a:gd name="T74" fmla="*/ 547 w 1018"/>
                <a:gd name="T75" fmla="*/ 8 h 1018"/>
                <a:gd name="T76" fmla="*/ 482 w 1018"/>
                <a:gd name="T77" fmla="*/ 4 h 1018"/>
                <a:gd name="T78" fmla="*/ 426 w 1018"/>
                <a:gd name="T79" fmla="*/ 50 h 1018"/>
                <a:gd name="T80" fmla="*/ 323 w 1018"/>
                <a:gd name="T81" fmla="*/ 282 h 1018"/>
                <a:gd name="T82" fmla="*/ 265 w 1018"/>
                <a:gd name="T83" fmla="*/ 255 h 1018"/>
                <a:gd name="T84" fmla="*/ 203 w 1018"/>
                <a:gd name="T85" fmla="*/ 270 h 1018"/>
                <a:gd name="T86" fmla="*/ 164 w 1018"/>
                <a:gd name="T87" fmla="*/ 322 h 1018"/>
                <a:gd name="T88" fmla="*/ 167 w 1018"/>
                <a:gd name="T89" fmla="*/ 386 h 1018"/>
                <a:gd name="T90" fmla="*/ 238 w 1018"/>
                <a:gd name="T91" fmla="*/ 324 h 1018"/>
                <a:gd name="T92" fmla="*/ 278 w 1018"/>
                <a:gd name="T93" fmla="*/ 328 h 1018"/>
                <a:gd name="T94" fmla="*/ 427 w 1018"/>
                <a:gd name="T95" fmla="*/ 433 h 1018"/>
                <a:gd name="T96" fmla="*/ 478 w 1018"/>
                <a:gd name="T97" fmla="*/ 371 h 1018"/>
                <a:gd name="T98" fmla="*/ 492 w 1018"/>
                <a:gd name="T99" fmla="*/ 70 h 1018"/>
                <a:gd name="T100" fmla="*/ 512 w 1018"/>
                <a:gd name="T101" fmla="*/ 64 h 1018"/>
                <a:gd name="T102" fmla="*/ 541 w 1018"/>
                <a:gd name="T103" fmla="*/ 95 h 1018"/>
                <a:gd name="T104" fmla="*/ 570 w 1018"/>
                <a:gd name="T105" fmla="*/ 424 h 1018"/>
                <a:gd name="T106" fmla="*/ 649 w 1018"/>
                <a:gd name="T107" fmla="*/ 416 h 1018"/>
                <a:gd name="T108" fmla="*/ 770 w 1018"/>
                <a:gd name="T109" fmla="*/ 319 h 1018"/>
                <a:gd name="T110" fmla="*/ 796 w 1018"/>
                <a:gd name="T111" fmla="*/ 350 h 1018"/>
                <a:gd name="T112" fmla="*/ 544 w 1018"/>
                <a:gd name="T113" fmla="*/ 623 h 1018"/>
                <a:gd name="T114" fmla="*/ 480 w 1018"/>
                <a:gd name="T115" fmla="*/ 628 h 1018"/>
                <a:gd name="T116" fmla="*/ 224 w 1018"/>
                <a:gd name="T117" fmla="*/ 344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8" h="1018">
                  <a:moveTo>
                    <a:pt x="890" y="541"/>
                  </a:moveTo>
                  <a:lnTo>
                    <a:pt x="890" y="541"/>
                  </a:lnTo>
                  <a:lnTo>
                    <a:pt x="877" y="542"/>
                  </a:lnTo>
                  <a:lnTo>
                    <a:pt x="865" y="543"/>
                  </a:lnTo>
                  <a:lnTo>
                    <a:pt x="853" y="546"/>
                  </a:lnTo>
                  <a:lnTo>
                    <a:pt x="841" y="550"/>
                  </a:lnTo>
                  <a:lnTo>
                    <a:pt x="829" y="556"/>
                  </a:lnTo>
                  <a:lnTo>
                    <a:pt x="820" y="562"/>
                  </a:lnTo>
                  <a:lnTo>
                    <a:pt x="810" y="570"/>
                  </a:lnTo>
                  <a:lnTo>
                    <a:pt x="800" y="578"/>
                  </a:lnTo>
                  <a:lnTo>
                    <a:pt x="792" y="587"/>
                  </a:lnTo>
                  <a:lnTo>
                    <a:pt x="785" y="597"/>
                  </a:lnTo>
                  <a:lnTo>
                    <a:pt x="779" y="607"/>
                  </a:lnTo>
                  <a:lnTo>
                    <a:pt x="773" y="619"/>
                  </a:lnTo>
                  <a:lnTo>
                    <a:pt x="769" y="630"/>
                  </a:lnTo>
                  <a:lnTo>
                    <a:pt x="766" y="643"/>
                  </a:lnTo>
                  <a:lnTo>
                    <a:pt x="764" y="656"/>
                  </a:lnTo>
                  <a:lnTo>
                    <a:pt x="763" y="668"/>
                  </a:lnTo>
                  <a:lnTo>
                    <a:pt x="763" y="732"/>
                  </a:lnTo>
                  <a:lnTo>
                    <a:pt x="763" y="732"/>
                  </a:lnTo>
                  <a:lnTo>
                    <a:pt x="763" y="738"/>
                  </a:lnTo>
                  <a:lnTo>
                    <a:pt x="761" y="744"/>
                  </a:lnTo>
                  <a:lnTo>
                    <a:pt x="757" y="749"/>
                  </a:lnTo>
                  <a:lnTo>
                    <a:pt x="754" y="754"/>
                  </a:lnTo>
                  <a:lnTo>
                    <a:pt x="749" y="757"/>
                  </a:lnTo>
                  <a:lnTo>
                    <a:pt x="743" y="761"/>
                  </a:lnTo>
                  <a:lnTo>
                    <a:pt x="738" y="763"/>
                  </a:lnTo>
                  <a:lnTo>
                    <a:pt x="732" y="764"/>
                  </a:lnTo>
                  <a:lnTo>
                    <a:pt x="286" y="764"/>
                  </a:lnTo>
                  <a:lnTo>
                    <a:pt x="286" y="764"/>
                  </a:lnTo>
                  <a:lnTo>
                    <a:pt x="280" y="763"/>
                  </a:lnTo>
                  <a:lnTo>
                    <a:pt x="273" y="761"/>
                  </a:lnTo>
                  <a:lnTo>
                    <a:pt x="268" y="757"/>
                  </a:lnTo>
                  <a:lnTo>
                    <a:pt x="264" y="754"/>
                  </a:lnTo>
                  <a:lnTo>
                    <a:pt x="259" y="749"/>
                  </a:lnTo>
                  <a:lnTo>
                    <a:pt x="256" y="744"/>
                  </a:lnTo>
                  <a:lnTo>
                    <a:pt x="255" y="738"/>
                  </a:lnTo>
                  <a:lnTo>
                    <a:pt x="254" y="732"/>
                  </a:lnTo>
                  <a:lnTo>
                    <a:pt x="254" y="668"/>
                  </a:lnTo>
                  <a:lnTo>
                    <a:pt x="254" y="668"/>
                  </a:lnTo>
                  <a:lnTo>
                    <a:pt x="253" y="656"/>
                  </a:lnTo>
                  <a:lnTo>
                    <a:pt x="252" y="643"/>
                  </a:lnTo>
                  <a:lnTo>
                    <a:pt x="249" y="630"/>
                  </a:lnTo>
                  <a:lnTo>
                    <a:pt x="244" y="619"/>
                  </a:lnTo>
                  <a:lnTo>
                    <a:pt x="239" y="607"/>
                  </a:lnTo>
                  <a:lnTo>
                    <a:pt x="233" y="597"/>
                  </a:lnTo>
                  <a:lnTo>
                    <a:pt x="225" y="587"/>
                  </a:lnTo>
                  <a:lnTo>
                    <a:pt x="217" y="578"/>
                  </a:lnTo>
                  <a:lnTo>
                    <a:pt x="208" y="570"/>
                  </a:lnTo>
                  <a:lnTo>
                    <a:pt x="198" y="562"/>
                  </a:lnTo>
                  <a:lnTo>
                    <a:pt x="188" y="556"/>
                  </a:lnTo>
                  <a:lnTo>
                    <a:pt x="177" y="550"/>
                  </a:lnTo>
                  <a:lnTo>
                    <a:pt x="165" y="546"/>
                  </a:lnTo>
                  <a:lnTo>
                    <a:pt x="152" y="543"/>
                  </a:lnTo>
                  <a:lnTo>
                    <a:pt x="140" y="542"/>
                  </a:lnTo>
                  <a:lnTo>
                    <a:pt x="127" y="541"/>
                  </a:lnTo>
                  <a:lnTo>
                    <a:pt x="127" y="541"/>
                  </a:lnTo>
                  <a:lnTo>
                    <a:pt x="114" y="542"/>
                  </a:lnTo>
                  <a:lnTo>
                    <a:pt x="102" y="543"/>
                  </a:lnTo>
                  <a:lnTo>
                    <a:pt x="89" y="546"/>
                  </a:lnTo>
                  <a:lnTo>
                    <a:pt x="77" y="550"/>
                  </a:lnTo>
                  <a:lnTo>
                    <a:pt x="66" y="556"/>
                  </a:lnTo>
                  <a:lnTo>
                    <a:pt x="56" y="562"/>
                  </a:lnTo>
                  <a:lnTo>
                    <a:pt x="46" y="570"/>
                  </a:lnTo>
                  <a:lnTo>
                    <a:pt x="37" y="578"/>
                  </a:lnTo>
                  <a:lnTo>
                    <a:pt x="29" y="587"/>
                  </a:lnTo>
                  <a:lnTo>
                    <a:pt x="21" y="597"/>
                  </a:lnTo>
                  <a:lnTo>
                    <a:pt x="15" y="607"/>
                  </a:lnTo>
                  <a:lnTo>
                    <a:pt x="9" y="619"/>
                  </a:lnTo>
                  <a:lnTo>
                    <a:pt x="5" y="630"/>
                  </a:lnTo>
                  <a:lnTo>
                    <a:pt x="2" y="643"/>
                  </a:lnTo>
                  <a:lnTo>
                    <a:pt x="1" y="656"/>
                  </a:lnTo>
                  <a:lnTo>
                    <a:pt x="0" y="668"/>
                  </a:lnTo>
                  <a:lnTo>
                    <a:pt x="0" y="923"/>
                  </a:lnTo>
                  <a:lnTo>
                    <a:pt x="0" y="923"/>
                  </a:lnTo>
                  <a:lnTo>
                    <a:pt x="0" y="932"/>
                  </a:lnTo>
                  <a:lnTo>
                    <a:pt x="2" y="942"/>
                  </a:lnTo>
                  <a:lnTo>
                    <a:pt x="4" y="951"/>
                  </a:lnTo>
                  <a:lnTo>
                    <a:pt x="7" y="959"/>
                  </a:lnTo>
                  <a:lnTo>
                    <a:pt x="12" y="968"/>
                  </a:lnTo>
                  <a:lnTo>
                    <a:pt x="16" y="975"/>
                  </a:lnTo>
                  <a:lnTo>
                    <a:pt x="21" y="983"/>
                  </a:lnTo>
                  <a:lnTo>
                    <a:pt x="28" y="990"/>
                  </a:lnTo>
                  <a:lnTo>
                    <a:pt x="34" y="996"/>
                  </a:lnTo>
                  <a:lnTo>
                    <a:pt x="42" y="1001"/>
                  </a:lnTo>
                  <a:lnTo>
                    <a:pt x="50" y="1006"/>
                  </a:lnTo>
                  <a:lnTo>
                    <a:pt x="58" y="1011"/>
                  </a:lnTo>
                  <a:lnTo>
                    <a:pt x="66" y="1014"/>
                  </a:lnTo>
                  <a:lnTo>
                    <a:pt x="76" y="1016"/>
                  </a:lnTo>
                  <a:lnTo>
                    <a:pt x="86" y="1017"/>
                  </a:lnTo>
                  <a:lnTo>
                    <a:pt x="95" y="1018"/>
                  </a:lnTo>
                  <a:lnTo>
                    <a:pt x="923" y="1018"/>
                  </a:lnTo>
                  <a:lnTo>
                    <a:pt x="923" y="1018"/>
                  </a:lnTo>
                  <a:lnTo>
                    <a:pt x="932" y="1017"/>
                  </a:lnTo>
                  <a:lnTo>
                    <a:pt x="941" y="1016"/>
                  </a:lnTo>
                  <a:lnTo>
                    <a:pt x="950" y="1014"/>
                  </a:lnTo>
                  <a:lnTo>
                    <a:pt x="959" y="1011"/>
                  </a:lnTo>
                  <a:lnTo>
                    <a:pt x="968" y="1006"/>
                  </a:lnTo>
                  <a:lnTo>
                    <a:pt x="975" y="1001"/>
                  </a:lnTo>
                  <a:lnTo>
                    <a:pt x="983" y="996"/>
                  </a:lnTo>
                  <a:lnTo>
                    <a:pt x="989" y="990"/>
                  </a:lnTo>
                  <a:lnTo>
                    <a:pt x="996" y="983"/>
                  </a:lnTo>
                  <a:lnTo>
                    <a:pt x="1001" y="975"/>
                  </a:lnTo>
                  <a:lnTo>
                    <a:pt x="1006" y="968"/>
                  </a:lnTo>
                  <a:lnTo>
                    <a:pt x="1011" y="959"/>
                  </a:lnTo>
                  <a:lnTo>
                    <a:pt x="1013" y="951"/>
                  </a:lnTo>
                  <a:lnTo>
                    <a:pt x="1016" y="942"/>
                  </a:lnTo>
                  <a:lnTo>
                    <a:pt x="1017" y="932"/>
                  </a:lnTo>
                  <a:lnTo>
                    <a:pt x="1018" y="923"/>
                  </a:lnTo>
                  <a:lnTo>
                    <a:pt x="1018" y="668"/>
                  </a:lnTo>
                  <a:lnTo>
                    <a:pt x="1018" y="668"/>
                  </a:lnTo>
                  <a:lnTo>
                    <a:pt x="1017" y="656"/>
                  </a:lnTo>
                  <a:lnTo>
                    <a:pt x="1015" y="643"/>
                  </a:lnTo>
                  <a:lnTo>
                    <a:pt x="1012" y="630"/>
                  </a:lnTo>
                  <a:lnTo>
                    <a:pt x="1007" y="619"/>
                  </a:lnTo>
                  <a:lnTo>
                    <a:pt x="1002" y="607"/>
                  </a:lnTo>
                  <a:lnTo>
                    <a:pt x="996" y="597"/>
                  </a:lnTo>
                  <a:lnTo>
                    <a:pt x="988" y="587"/>
                  </a:lnTo>
                  <a:lnTo>
                    <a:pt x="980" y="578"/>
                  </a:lnTo>
                  <a:lnTo>
                    <a:pt x="971" y="570"/>
                  </a:lnTo>
                  <a:lnTo>
                    <a:pt x="961" y="562"/>
                  </a:lnTo>
                  <a:lnTo>
                    <a:pt x="950" y="556"/>
                  </a:lnTo>
                  <a:lnTo>
                    <a:pt x="940" y="550"/>
                  </a:lnTo>
                  <a:lnTo>
                    <a:pt x="928" y="546"/>
                  </a:lnTo>
                  <a:lnTo>
                    <a:pt x="916" y="543"/>
                  </a:lnTo>
                  <a:lnTo>
                    <a:pt x="903" y="542"/>
                  </a:lnTo>
                  <a:lnTo>
                    <a:pt x="890" y="541"/>
                  </a:lnTo>
                  <a:lnTo>
                    <a:pt x="890" y="541"/>
                  </a:lnTo>
                  <a:close/>
                  <a:moveTo>
                    <a:pt x="954" y="923"/>
                  </a:moveTo>
                  <a:lnTo>
                    <a:pt x="954" y="923"/>
                  </a:lnTo>
                  <a:lnTo>
                    <a:pt x="954" y="929"/>
                  </a:lnTo>
                  <a:lnTo>
                    <a:pt x="952" y="935"/>
                  </a:lnTo>
                  <a:lnTo>
                    <a:pt x="948" y="940"/>
                  </a:lnTo>
                  <a:lnTo>
                    <a:pt x="945" y="945"/>
                  </a:lnTo>
                  <a:lnTo>
                    <a:pt x="940" y="948"/>
                  </a:lnTo>
                  <a:lnTo>
                    <a:pt x="934" y="952"/>
                  </a:lnTo>
                  <a:lnTo>
                    <a:pt x="929" y="954"/>
                  </a:lnTo>
                  <a:lnTo>
                    <a:pt x="923" y="954"/>
                  </a:lnTo>
                  <a:lnTo>
                    <a:pt x="95" y="954"/>
                  </a:lnTo>
                  <a:lnTo>
                    <a:pt x="95" y="954"/>
                  </a:lnTo>
                  <a:lnTo>
                    <a:pt x="89" y="954"/>
                  </a:lnTo>
                  <a:lnTo>
                    <a:pt x="82" y="952"/>
                  </a:lnTo>
                  <a:lnTo>
                    <a:pt x="77" y="948"/>
                  </a:lnTo>
                  <a:lnTo>
                    <a:pt x="73" y="945"/>
                  </a:lnTo>
                  <a:lnTo>
                    <a:pt x="68" y="940"/>
                  </a:lnTo>
                  <a:lnTo>
                    <a:pt x="66" y="935"/>
                  </a:lnTo>
                  <a:lnTo>
                    <a:pt x="64" y="929"/>
                  </a:lnTo>
                  <a:lnTo>
                    <a:pt x="63" y="923"/>
                  </a:lnTo>
                  <a:lnTo>
                    <a:pt x="63" y="668"/>
                  </a:lnTo>
                  <a:lnTo>
                    <a:pt x="63" y="668"/>
                  </a:lnTo>
                  <a:lnTo>
                    <a:pt x="64" y="662"/>
                  </a:lnTo>
                  <a:lnTo>
                    <a:pt x="64" y="656"/>
                  </a:lnTo>
                  <a:lnTo>
                    <a:pt x="68" y="644"/>
                  </a:lnTo>
                  <a:lnTo>
                    <a:pt x="74" y="632"/>
                  </a:lnTo>
                  <a:lnTo>
                    <a:pt x="82" y="623"/>
                  </a:lnTo>
                  <a:lnTo>
                    <a:pt x="91" y="615"/>
                  </a:lnTo>
                  <a:lnTo>
                    <a:pt x="102" y="609"/>
                  </a:lnTo>
                  <a:lnTo>
                    <a:pt x="115" y="606"/>
                  </a:lnTo>
                  <a:lnTo>
                    <a:pt x="120" y="605"/>
                  </a:lnTo>
                  <a:lnTo>
                    <a:pt x="127" y="604"/>
                  </a:lnTo>
                  <a:lnTo>
                    <a:pt x="127" y="604"/>
                  </a:lnTo>
                  <a:lnTo>
                    <a:pt x="134" y="605"/>
                  </a:lnTo>
                  <a:lnTo>
                    <a:pt x="139" y="606"/>
                  </a:lnTo>
                  <a:lnTo>
                    <a:pt x="152" y="609"/>
                  </a:lnTo>
                  <a:lnTo>
                    <a:pt x="163" y="615"/>
                  </a:lnTo>
                  <a:lnTo>
                    <a:pt x="171" y="623"/>
                  </a:lnTo>
                  <a:lnTo>
                    <a:pt x="180" y="632"/>
                  </a:lnTo>
                  <a:lnTo>
                    <a:pt x="185" y="644"/>
                  </a:lnTo>
                  <a:lnTo>
                    <a:pt x="190" y="656"/>
                  </a:lnTo>
                  <a:lnTo>
                    <a:pt x="190" y="662"/>
                  </a:lnTo>
                  <a:lnTo>
                    <a:pt x="191" y="668"/>
                  </a:lnTo>
                  <a:lnTo>
                    <a:pt x="191" y="732"/>
                  </a:lnTo>
                  <a:lnTo>
                    <a:pt x="191" y="732"/>
                  </a:lnTo>
                  <a:lnTo>
                    <a:pt x="191" y="741"/>
                  </a:lnTo>
                  <a:lnTo>
                    <a:pt x="193" y="751"/>
                  </a:lnTo>
                  <a:lnTo>
                    <a:pt x="195" y="760"/>
                  </a:lnTo>
                  <a:lnTo>
                    <a:pt x="198" y="768"/>
                  </a:lnTo>
                  <a:lnTo>
                    <a:pt x="203" y="777"/>
                  </a:lnTo>
                  <a:lnTo>
                    <a:pt x="207" y="785"/>
                  </a:lnTo>
                  <a:lnTo>
                    <a:pt x="212" y="792"/>
                  </a:lnTo>
                  <a:lnTo>
                    <a:pt x="219" y="799"/>
                  </a:lnTo>
                  <a:lnTo>
                    <a:pt x="225" y="806"/>
                  </a:lnTo>
                  <a:lnTo>
                    <a:pt x="233" y="811"/>
                  </a:lnTo>
                  <a:lnTo>
                    <a:pt x="240" y="815"/>
                  </a:lnTo>
                  <a:lnTo>
                    <a:pt x="249" y="820"/>
                  </a:lnTo>
                  <a:lnTo>
                    <a:pt x="257" y="823"/>
                  </a:lnTo>
                  <a:lnTo>
                    <a:pt x="267" y="825"/>
                  </a:lnTo>
                  <a:lnTo>
                    <a:pt x="277" y="826"/>
                  </a:lnTo>
                  <a:lnTo>
                    <a:pt x="286" y="827"/>
                  </a:lnTo>
                  <a:lnTo>
                    <a:pt x="732" y="827"/>
                  </a:lnTo>
                  <a:lnTo>
                    <a:pt x="732" y="827"/>
                  </a:lnTo>
                  <a:lnTo>
                    <a:pt x="741" y="826"/>
                  </a:lnTo>
                  <a:lnTo>
                    <a:pt x="751" y="825"/>
                  </a:lnTo>
                  <a:lnTo>
                    <a:pt x="759" y="823"/>
                  </a:lnTo>
                  <a:lnTo>
                    <a:pt x="768" y="820"/>
                  </a:lnTo>
                  <a:lnTo>
                    <a:pt x="777" y="815"/>
                  </a:lnTo>
                  <a:lnTo>
                    <a:pt x="784" y="811"/>
                  </a:lnTo>
                  <a:lnTo>
                    <a:pt x="792" y="806"/>
                  </a:lnTo>
                  <a:lnTo>
                    <a:pt x="799" y="799"/>
                  </a:lnTo>
                  <a:lnTo>
                    <a:pt x="805" y="792"/>
                  </a:lnTo>
                  <a:lnTo>
                    <a:pt x="810" y="785"/>
                  </a:lnTo>
                  <a:lnTo>
                    <a:pt x="815" y="777"/>
                  </a:lnTo>
                  <a:lnTo>
                    <a:pt x="820" y="768"/>
                  </a:lnTo>
                  <a:lnTo>
                    <a:pt x="823" y="760"/>
                  </a:lnTo>
                  <a:lnTo>
                    <a:pt x="825" y="751"/>
                  </a:lnTo>
                  <a:lnTo>
                    <a:pt x="826" y="741"/>
                  </a:lnTo>
                  <a:lnTo>
                    <a:pt x="827" y="732"/>
                  </a:lnTo>
                  <a:lnTo>
                    <a:pt x="827" y="668"/>
                  </a:lnTo>
                  <a:lnTo>
                    <a:pt x="827" y="668"/>
                  </a:lnTo>
                  <a:lnTo>
                    <a:pt x="827" y="662"/>
                  </a:lnTo>
                  <a:lnTo>
                    <a:pt x="828" y="656"/>
                  </a:lnTo>
                  <a:lnTo>
                    <a:pt x="831" y="644"/>
                  </a:lnTo>
                  <a:lnTo>
                    <a:pt x="838" y="632"/>
                  </a:lnTo>
                  <a:lnTo>
                    <a:pt x="845" y="623"/>
                  </a:lnTo>
                  <a:lnTo>
                    <a:pt x="855" y="615"/>
                  </a:lnTo>
                  <a:lnTo>
                    <a:pt x="866" y="609"/>
                  </a:lnTo>
                  <a:lnTo>
                    <a:pt x="877" y="606"/>
                  </a:lnTo>
                  <a:lnTo>
                    <a:pt x="884" y="605"/>
                  </a:lnTo>
                  <a:lnTo>
                    <a:pt x="890" y="604"/>
                  </a:lnTo>
                  <a:lnTo>
                    <a:pt x="890" y="604"/>
                  </a:lnTo>
                  <a:lnTo>
                    <a:pt x="897" y="605"/>
                  </a:lnTo>
                  <a:lnTo>
                    <a:pt x="903" y="606"/>
                  </a:lnTo>
                  <a:lnTo>
                    <a:pt x="915" y="609"/>
                  </a:lnTo>
                  <a:lnTo>
                    <a:pt x="926" y="615"/>
                  </a:lnTo>
                  <a:lnTo>
                    <a:pt x="935" y="623"/>
                  </a:lnTo>
                  <a:lnTo>
                    <a:pt x="943" y="632"/>
                  </a:lnTo>
                  <a:lnTo>
                    <a:pt x="949" y="644"/>
                  </a:lnTo>
                  <a:lnTo>
                    <a:pt x="953" y="656"/>
                  </a:lnTo>
                  <a:lnTo>
                    <a:pt x="954" y="662"/>
                  </a:lnTo>
                  <a:lnTo>
                    <a:pt x="954" y="668"/>
                  </a:lnTo>
                  <a:lnTo>
                    <a:pt x="954" y="923"/>
                  </a:lnTo>
                  <a:close/>
                  <a:moveTo>
                    <a:pt x="428" y="665"/>
                  </a:moveTo>
                  <a:lnTo>
                    <a:pt x="428" y="665"/>
                  </a:lnTo>
                  <a:lnTo>
                    <a:pt x="437" y="674"/>
                  </a:lnTo>
                  <a:lnTo>
                    <a:pt x="445" y="680"/>
                  </a:lnTo>
                  <a:lnTo>
                    <a:pt x="455" y="687"/>
                  </a:lnTo>
                  <a:lnTo>
                    <a:pt x="465" y="691"/>
                  </a:lnTo>
                  <a:lnTo>
                    <a:pt x="476" y="695"/>
                  </a:lnTo>
                  <a:lnTo>
                    <a:pt x="487" y="697"/>
                  </a:lnTo>
                  <a:lnTo>
                    <a:pt x="499" y="700"/>
                  </a:lnTo>
                  <a:lnTo>
                    <a:pt x="509" y="700"/>
                  </a:lnTo>
                  <a:lnTo>
                    <a:pt x="509" y="700"/>
                  </a:lnTo>
                  <a:lnTo>
                    <a:pt x="521" y="700"/>
                  </a:lnTo>
                  <a:lnTo>
                    <a:pt x="533" y="697"/>
                  </a:lnTo>
                  <a:lnTo>
                    <a:pt x="544" y="695"/>
                  </a:lnTo>
                  <a:lnTo>
                    <a:pt x="555" y="691"/>
                  </a:lnTo>
                  <a:lnTo>
                    <a:pt x="565" y="687"/>
                  </a:lnTo>
                  <a:lnTo>
                    <a:pt x="575" y="680"/>
                  </a:lnTo>
                  <a:lnTo>
                    <a:pt x="583" y="674"/>
                  </a:lnTo>
                  <a:lnTo>
                    <a:pt x="592" y="665"/>
                  </a:lnTo>
                  <a:lnTo>
                    <a:pt x="592" y="665"/>
                  </a:lnTo>
                  <a:lnTo>
                    <a:pt x="596" y="661"/>
                  </a:lnTo>
                  <a:lnTo>
                    <a:pt x="831" y="417"/>
                  </a:lnTo>
                  <a:lnTo>
                    <a:pt x="831" y="417"/>
                  </a:lnTo>
                  <a:lnTo>
                    <a:pt x="838" y="411"/>
                  </a:lnTo>
                  <a:lnTo>
                    <a:pt x="843" y="402"/>
                  </a:lnTo>
                  <a:lnTo>
                    <a:pt x="847" y="395"/>
                  </a:lnTo>
                  <a:lnTo>
                    <a:pt x="852" y="386"/>
                  </a:lnTo>
                  <a:lnTo>
                    <a:pt x="855" y="378"/>
                  </a:lnTo>
                  <a:lnTo>
                    <a:pt x="857" y="368"/>
                  </a:lnTo>
                  <a:lnTo>
                    <a:pt x="858" y="359"/>
                  </a:lnTo>
                  <a:lnTo>
                    <a:pt x="858" y="350"/>
                  </a:lnTo>
                  <a:lnTo>
                    <a:pt x="858" y="341"/>
                  </a:lnTo>
                  <a:lnTo>
                    <a:pt x="857" y="332"/>
                  </a:lnTo>
                  <a:lnTo>
                    <a:pt x="855" y="323"/>
                  </a:lnTo>
                  <a:lnTo>
                    <a:pt x="852" y="313"/>
                  </a:lnTo>
                  <a:lnTo>
                    <a:pt x="847" y="306"/>
                  </a:lnTo>
                  <a:lnTo>
                    <a:pt x="843" y="297"/>
                  </a:lnTo>
                  <a:lnTo>
                    <a:pt x="838" y="290"/>
                  </a:lnTo>
                  <a:lnTo>
                    <a:pt x="831" y="282"/>
                  </a:lnTo>
                  <a:lnTo>
                    <a:pt x="831" y="282"/>
                  </a:lnTo>
                  <a:lnTo>
                    <a:pt x="825" y="276"/>
                  </a:lnTo>
                  <a:lnTo>
                    <a:pt x="817" y="270"/>
                  </a:lnTo>
                  <a:lnTo>
                    <a:pt x="809" y="266"/>
                  </a:lnTo>
                  <a:lnTo>
                    <a:pt x="800" y="262"/>
                  </a:lnTo>
                  <a:lnTo>
                    <a:pt x="792" y="259"/>
                  </a:lnTo>
                  <a:lnTo>
                    <a:pt x="783" y="256"/>
                  </a:lnTo>
                  <a:lnTo>
                    <a:pt x="773" y="255"/>
                  </a:lnTo>
                  <a:lnTo>
                    <a:pt x="764" y="254"/>
                  </a:lnTo>
                  <a:lnTo>
                    <a:pt x="764" y="254"/>
                  </a:lnTo>
                  <a:lnTo>
                    <a:pt x="754" y="255"/>
                  </a:lnTo>
                  <a:lnTo>
                    <a:pt x="746" y="256"/>
                  </a:lnTo>
                  <a:lnTo>
                    <a:pt x="736" y="259"/>
                  </a:lnTo>
                  <a:lnTo>
                    <a:pt x="727" y="262"/>
                  </a:lnTo>
                  <a:lnTo>
                    <a:pt x="720" y="266"/>
                  </a:lnTo>
                  <a:lnTo>
                    <a:pt x="711" y="270"/>
                  </a:lnTo>
                  <a:lnTo>
                    <a:pt x="704" y="276"/>
                  </a:lnTo>
                  <a:lnTo>
                    <a:pt x="697" y="282"/>
                  </a:lnTo>
                  <a:lnTo>
                    <a:pt x="605" y="371"/>
                  </a:lnTo>
                  <a:lnTo>
                    <a:pt x="605" y="95"/>
                  </a:lnTo>
                  <a:lnTo>
                    <a:pt x="605" y="95"/>
                  </a:lnTo>
                  <a:lnTo>
                    <a:pt x="605" y="95"/>
                  </a:lnTo>
                  <a:lnTo>
                    <a:pt x="605" y="86"/>
                  </a:lnTo>
                  <a:lnTo>
                    <a:pt x="603" y="76"/>
                  </a:lnTo>
                  <a:lnTo>
                    <a:pt x="601" y="68"/>
                  </a:lnTo>
                  <a:lnTo>
                    <a:pt x="597" y="58"/>
                  </a:lnTo>
                  <a:lnTo>
                    <a:pt x="593" y="50"/>
                  </a:lnTo>
                  <a:lnTo>
                    <a:pt x="589" y="42"/>
                  </a:lnTo>
                  <a:lnTo>
                    <a:pt x="583" y="35"/>
                  </a:lnTo>
                  <a:lnTo>
                    <a:pt x="577" y="28"/>
                  </a:lnTo>
                  <a:lnTo>
                    <a:pt x="571" y="21"/>
                  </a:lnTo>
                  <a:lnTo>
                    <a:pt x="563" y="16"/>
                  </a:lnTo>
                  <a:lnTo>
                    <a:pt x="555" y="12"/>
                  </a:lnTo>
                  <a:lnTo>
                    <a:pt x="547" y="8"/>
                  </a:lnTo>
                  <a:lnTo>
                    <a:pt x="538" y="4"/>
                  </a:lnTo>
                  <a:lnTo>
                    <a:pt x="529" y="2"/>
                  </a:lnTo>
                  <a:lnTo>
                    <a:pt x="519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00" y="1"/>
                  </a:lnTo>
                  <a:lnTo>
                    <a:pt x="490" y="2"/>
                  </a:lnTo>
                  <a:lnTo>
                    <a:pt x="482" y="4"/>
                  </a:lnTo>
                  <a:lnTo>
                    <a:pt x="473" y="8"/>
                  </a:lnTo>
                  <a:lnTo>
                    <a:pt x="464" y="12"/>
                  </a:lnTo>
                  <a:lnTo>
                    <a:pt x="456" y="16"/>
                  </a:lnTo>
                  <a:lnTo>
                    <a:pt x="449" y="21"/>
                  </a:lnTo>
                  <a:lnTo>
                    <a:pt x="442" y="28"/>
                  </a:lnTo>
                  <a:lnTo>
                    <a:pt x="435" y="35"/>
                  </a:lnTo>
                  <a:lnTo>
                    <a:pt x="430" y="42"/>
                  </a:lnTo>
                  <a:lnTo>
                    <a:pt x="426" y="50"/>
                  </a:lnTo>
                  <a:lnTo>
                    <a:pt x="421" y="58"/>
                  </a:lnTo>
                  <a:lnTo>
                    <a:pt x="418" y="68"/>
                  </a:lnTo>
                  <a:lnTo>
                    <a:pt x="416" y="76"/>
                  </a:lnTo>
                  <a:lnTo>
                    <a:pt x="415" y="86"/>
                  </a:lnTo>
                  <a:lnTo>
                    <a:pt x="414" y="95"/>
                  </a:lnTo>
                  <a:lnTo>
                    <a:pt x="415" y="95"/>
                  </a:lnTo>
                  <a:lnTo>
                    <a:pt x="414" y="371"/>
                  </a:lnTo>
                  <a:lnTo>
                    <a:pt x="323" y="282"/>
                  </a:lnTo>
                  <a:lnTo>
                    <a:pt x="323" y="282"/>
                  </a:lnTo>
                  <a:lnTo>
                    <a:pt x="315" y="276"/>
                  </a:lnTo>
                  <a:lnTo>
                    <a:pt x="308" y="270"/>
                  </a:lnTo>
                  <a:lnTo>
                    <a:pt x="300" y="266"/>
                  </a:lnTo>
                  <a:lnTo>
                    <a:pt x="292" y="262"/>
                  </a:lnTo>
                  <a:lnTo>
                    <a:pt x="283" y="259"/>
                  </a:lnTo>
                  <a:lnTo>
                    <a:pt x="273" y="256"/>
                  </a:lnTo>
                  <a:lnTo>
                    <a:pt x="265" y="255"/>
                  </a:lnTo>
                  <a:lnTo>
                    <a:pt x="255" y="254"/>
                  </a:lnTo>
                  <a:lnTo>
                    <a:pt x="255" y="254"/>
                  </a:lnTo>
                  <a:lnTo>
                    <a:pt x="246" y="255"/>
                  </a:lnTo>
                  <a:lnTo>
                    <a:pt x="236" y="256"/>
                  </a:lnTo>
                  <a:lnTo>
                    <a:pt x="227" y="259"/>
                  </a:lnTo>
                  <a:lnTo>
                    <a:pt x="219" y="262"/>
                  </a:lnTo>
                  <a:lnTo>
                    <a:pt x="210" y="266"/>
                  </a:lnTo>
                  <a:lnTo>
                    <a:pt x="203" y="270"/>
                  </a:lnTo>
                  <a:lnTo>
                    <a:pt x="195" y="276"/>
                  </a:lnTo>
                  <a:lnTo>
                    <a:pt x="188" y="282"/>
                  </a:lnTo>
                  <a:lnTo>
                    <a:pt x="188" y="282"/>
                  </a:lnTo>
                  <a:lnTo>
                    <a:pt x="181" y="290"/>
                  </a:lnTo>
                  <a:lnTo>
                    <a:pt x="176" y="297"/>
                  </a:lnTo>
                  <a:lnTo>
                    <a:pt x="170" y="305"/>
                  </a:lnTo>
                  <a:lnTo>
                    <a:pt x="167" y="313"/>
                  </a:lnTo>
                  <a:lnTo>
                    <a:pt x="164" y="322"/>
                  </a:lnTo>
                  <a:lnTo>
                    <a:pt x="162" y="332"/>
                  </a:lnTo>
                  <a:lnTo>
                    <a:pt x="160" y="340"/>
                  </a:lnTo>
                  <a:lnTo>
                    <a:pt x="160" y="350"/>
                  </a:lnTo>
                  <a:lnTo>
                    <a:pt x="160" y="350"/>
                  </a:lnTo>
                  <a:lnTo>
                    <a:pt x="160" y="359"/>
                  </a:lnTo>
                  <a:lnTo>
                    <a:pt x="162" y="369"/>
                  </a:lnTo>
                  <a:lnTo>
                    <a:pt x="164" y="378"/>
                  </a:lnTo>
                  <a:lnTo>
                    <a:pt x="167" y="386"/>
                  </a:lnTo>
                  <a:lnTo>
                    <a:pt x="170" y="395"/>
                  </a:lnTo>
                  <a:lnTo>
                    <a:pt x="176" y="402"/>
                  </a:lnTo>
                  <a:lnTo>
                    <a:pt x="181" y="410"/>
                  </a:lnTo>
                  <a:lnTo>
                    <a:pt x="188" y="417"/>
                  </a:lnTo>
                  <a:lnTo>
                    <a:pt x="428" y="665"/>
                  </a:lnTo>
                  <a:close/>
                  <a:moveTo>
                    <a:pt x="233" y="327"/>
                  </a:moveTo>
                  <a:lnTo>
                    <a:pt x="233" y="327"/>
                  </a:lnTo>
                  <a:lnTo>
                    <a:pt x="238" y="324"/>
                  </a:lnTo>
                  <a:lnTo>
                    <a:pt x="243" y="321"/>
                  </a:lnTo>
                  <a:lnTo>
                    <a:pt x="249" y="319"/>
                  </a:lnTo>
                  <a:lnTo>
                    <a:pt x="255" y="319"/>
                  </a:lnTo>
                  <a:lnTo>
                    <a:pt x="255" y="319"/>
                  </a:lnTo>
                  <a:lnTo>
                    <a:pt x="262" y="319"/>
                  </a:lnTo>
                  <a:lnTo>
                    <a:pt x="267" y="321"/>
                  </a:lnTo>
                  <a:lnTo>
                    <a:pt x="272" y="324"/>
                  </a:lnTo>
                  <a:lnTo>
                    <a:pt x="278" y="328"/>
                  </a:lnTo>
                  <a:lnTo>
                    <a:pt x="370" y="416"/>
                  </a:lnTo>
                  <a:lnTo>
                    <a:pt x="370" y="416"/>
                  </a:lnTo>
                  <a:lnTo>
                    <a:pt x="380" y="424"/>
                  </a:lnTo>
                  <a:lnTo>
                    <a:pt x="390" y="430"/>
                  </a:lnTo>
                  <a:lnTo>
                    <a:pt x="402" y="433"/>
                  </a:lnTo>
                  <a:lnTo>
                    <a:pt x="415" y="435"/>
                  </a:lnTo>
                  <a:lnTo>
                    <a:pt x="415" y="435"/>
                  </a:lnTo>
                  <a:lnTo>
                    <a:pt x="427" y="433"/>
                  </a:lnTo>
                  <a:lnTo>
                    <a:pt x="439" y="430"/>
                  </a:lnTo>
                  <a:lnTo>
                    <a:pt x="449" y="424"/>
                  </a:lnTo>
                  <a:lnTo>
                    <a:pt x="459" y="416"/>
                  </a:lnTo>
                  <a:lnTo>
                    <a:pt x="459" y="416"/>
                  </a:lnTo>
                  <a:lnTo>
                    <a:pt x="468" y="407"/>
                  </a:lnTo>
                  <a:lnTo>
                    <a:pt x="473" y="396"/>
                  </a:lnTo>
                  <a:lnTo>
                    <a:pt x="477" y="384"/>
                  </a:lnTo>
                  <a:lnTo>
                    <a:pt x="478" y="371"/>
                  </a:lnTo>
                  <a:lnTo>
                    <a:pt x="478" y="95"/>
                  </a:lnTo>
                  <a:lnTo>
                    <a:pt x="478" y="95"/>
                  </a:lnTo>
                  <a:lnTo>
                    <a:pt x="478" y="90"/>
                  </a:lnTo>
                  <a:lnTo>
                    <a:pt x="480" y="85"/>
                  </a:lnTo>
                  <a:lnTo>
                    <a:pt x="483" y="80"/>
                  </a:lnTo>
                  <a:lnTo>
                    <a:pt x="485" y="76"/>
                  </a:lnTo>
                  <a:lnTo>
                    <a:pt x="488" y="73"/>
                  </a:lnTo>
                  <a:lnTo>
                    <a:pt x="492" y="70"/>
                  </a:lnTo>
                  <a:lnTo>
                    <a:pt x="498" y="67"/>
                  </a:lnTo>
                  <a:lnTo>
                    <a:pt x="502" y="65"/>
                  </a:lnTo>
                  <a:lnTo>
                    <a:pt x="502" y="65"/>
                  </a:lnTo>
                  <a:lnTo>
                    <a:pt x="506" y="64"/>
                  </a:lnTo>
                  <a:lnTo>
                    <a:pt x="509" y="63"/>
                  </a:lnTo>
                  <a:lnTo>
                    <a:pt x="509" y="63"/>
                  </a:lnTo>
                  <a:lnTo>
                    <a:pt x="512" y="64"/>
                  </a:lnTo>
                  <a:lnTo>
                    <a:pt x="512" y="64"/>
                  </a:lnTo>
                  <a:lnTo>
                    <a:pt x="518" y="65"/>
                  </a:lnTo>
                  <a:lnTo>
                    <a:pt x="523" y="68"/>
                  </a:lnTo>
                  <a:lnTo>
                    <a:pt x="529" y="71"/>
                  </a:lnTo>
                  <a:lnTo>
                    <a:pt x="533" y="74"/>
                  </a:lnTo>
                  <a:lnTo>
                    <a:pt x="536" y="78"/>
                  </a:lnTo>
                  <a:lnTo>
                    <a:pt x="538" y="84"/>
                  </a:lnTo>
                  <a:lnTo>
                    <a:pt x="541" y="89"/>
                  </a:lnTo>
                  <a:lnTo>
                    <a:pt x="541" y="95"/>
                  </a:lnTo>
                  <a:lnTo>
                    <a:pt x="541" y="371"/>
                  </a:lnTo>
                  <a:lnTo>
                    <a:pt x="541" y="371"/>
                  </a:lnTo>
                  <a:lnTo>
                    <a:pt x="543" y="384"/>
                  </a:lnTo>
                  <a:lnTo>
                    <a:pt x="546" y="396"/>
                  </a:lnTo>
                  <a:lnTo>
                    <a:pt x="551" y="407"/>
                  </a:lnTo>
                  <a:lnTo>
                    <a:pt x="560" y="416"/>
                  </a:lnTo>
                  <a:lnTo>
                    <a:pt x="560" y="416"/>
                  </a:lnTo>
                  <a:lnTo>
                    <a:pt x="570" y="424"/>
                  </a:lnTo>
                  <a:lnTo>
                    <a:pt x="580" y="430"/>
                  </a:lnTo>
                  <a:lnTo>
                    <a:pt x="592" y="433"/>
                  </a:lnTo>
                  <a:lnTo>
                    <a:pt x="605" y="435"/>
                  </a:lnTo>
                  <a:lnTo>
                    <a:pt x="605" y="435"/>
                  </a:lnTo>
                  <a:lnTo>
                    <a:pt x="617" y="433"/>
                  </a:lnTo>
                  <a:lnTo>
                    <a:pt x="629" y="430"/>
                  </a:lnTo>
                  <a:lnTo>
                    <a:pt x="639" y="425"/>
                  </a:lnTo>
                  <a:lnTo>
                    <a:pt x="649" y="416"/>
                  </a:lnTo>
                  <a:lnTo>
                    <a:pt x="741" y="327"/>
                  </a:lnTo>
                  <a:lnTo>
                    <a:pt x="741" y="327"/>
                  </a:lnTo>
                  <a:lnTo>
                    <a:pt x="747" y="324"/>
                  </a:lnTo>
                  <a:lnTo>
                    <a:pt x="752" y="321"/>
                  </a:lnTo>
                  <a:lnTo>
                    <a:pt x="757" y="319"/>
                  </a:lnTo>
                  <a:lnTo>
                    <a:pt x="764" y="319"/>
                  </a:lnTo>
                  <a:lnTo>
                    <a:pt x="764" y="319"/>
                  </a:lnTo>
                  <a:lnTo>
                    <a:pt x="770" y="319"/>
                  </a:lnTo>
                  <a:lnTo>
                    <a:pt x="777" y="321"/>
                  </a:lnTo>
                  <a:lnTo>
                    <a:pt x="782" y="324"/>
                  </a:lnTo>
                  <a:lnTo>
                    <a:pt x="786" y="327"/>
                  </a:lnTo>
                  <a:lnTo>
                    <a:pt x="786" y="327"/>
                  </a:lnTo>
                  <a:lnTo>
                    <a:pt x="791" y="333"/>
                  </a:lnTo>
                  <a:lnTo>
                    <a:pt x="794" y="338"/>
                  </a:lnTo>
                  <a:lnTo>
                    <a:pt x="795" y="343"/>
                  </a:lnTo>
                  <a:lnTo>
                    <a:pt x="796" y="350"/>
                  </a:lnTo>
                  <a:lnTo>
                    <a:pt x="795" y="356"/>
                  </a:lnTo>
                  <a:lnTo>
                    <a:pt x="793" y="363"/>
                  </a:lnTo>
                  <a:lnTo>
                    <a:pt x="791" y="368"/>
                  </a:lnTo>
                  <a:lnTo>
                    <a:pt x="786" y="373"/>
                  </a:lnTo>
                  <a:lnTo>
                    <a:pt x="546" y="621"/>
                  </a:lnTo>
                  <a:lnTo>
                    <a:pt x="546" y="621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36" y="629"/>
                  </a:lnTo>
                  <a:lnTo>
                    <a:pt x="528" y="633"/>
                  </a:lnTo>
                  <a:lnTo>
                    <a:pt x="519" y="635"/>
                  </a:lnTo>
                  <a:lnTo>
                    <a:pt x="509" y="636"/>
                  </a:lnTo>
                  <a:lnTo>
                    <a:pt x="509" y="636"/>
                  </a:lnTo>
                  <a:lnTo>
                    <a:pt x="500" y="635"/>
                  </a:lnTo>
                  <a:lnTo>
                    <a:pt x="490" y="632"/>
                  </a:lnTo>
                  <a:lnTo>
                    <a:pt x="480" y="628"/>
                  </a:lnTo>
                  <a:lnTo>
                    <a:pt x="473" y="621"/>
                  </a:lnTo>
                  <a:lnTo>
                    <a:pt x="233" y="372"/>
                  </a:lnTo>
                  <a:lnTo>
                    <a:pt x="233" y="372"/>
                  </a:lnTo>
                  <a:lnTo>
                    <a:pt x="228" y="368"/>
                  </a:lnTo>
                  <a:lnTo>
                    <a:pt x="226" y="363"/>
                  </a:lnTo>
                  <a:lnTo>
                    <a:pt x="224" y="356"/>
                  </a:lnTo>
                  <a:lnTo>
                    <a:pt x="224" y="350"/>
                  </a:lnTo>
                  <a:lnTo>
                    <a:pt x="224" y="344"/>
                  </a:lnTo>
                  <a:lnTo>
                    <a:pt x="226" y="338"/>
                  </a:lnTo>
                  <a:lnTo>
                    <a:pt x="228" y="333"/>
                  </a:lnTo>
                  <a:lnTo>
                    <a:pt x="233" y="327"/>
                  </a:lnTo>
                  <a:lnTo>
                    <a:pt x="233" y="3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176441" y="3091488"/>
            <a:ext cx="816000" cy="816000"/>
            <a:chOff x="4176441" y="2911012"/>
            <a:chExt cx="816000" cy="816000"/>
          </a:xfrm>
          <a:solidFill>
            <a:schemeClr val="accent1">
              <a:lumMod val="75000"/>
            </a:schemeClr>
          </a:solidFill>
        </p:grpSpPr>
        <p:sp>
          <p:nvSpPr>
            <p:cNvPr id="28" name="椭圆 27"/>
            <p:cNvSpPr/>
            <p:nvPr/>
          </p:nvSpPr>
          <p:spPr>
            <a:xfrm>
              <a:off x="4176441" y="2911012"/>
              <a:ext cx="816000" cy="816000"/>
            </a:xfrm>
            <a:prstGeom prst="ellipse">
              <a:avLst/>
            </a:prstGeom>
            <a:solidFill>
              <a:srgbClr val="D22226"/>
            </a:solidFill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29" name="Freeform 115"/>
            <p:cNvSpPr>
              <a:spLocks noEditPoints="1"/>
            </p:cNvSpPr>
            <p:nvPr/>
          </p:nvSpPr>
          <p:spPr bwMode="auto">
            <a:xfrm>
              <a:off x="4422516" y="3157881"/>
              <a:ext cx="323850" cy="322263"/>
            </a:xfrm>
            <a:custGeom>
              <a:avLst/>
              <a:gdLst>
                <a:gd name="T0" fmla="*/ 789 w 1018"/>
                <a:gd name="T1" fmla="*/ 69 h 1017"/>
                <a:gd name="T2" fmla="*/ 765 w 1018"/>
                <a:gd name="T3" fmla="*/ 25 h 1017"/>
                <a:gd name="T4" fmla="*/ 719 w 1018"/>
                <a:gd name="T5" fmla="*/ 1 h 1017"/>
                <a:gd name="T6" fmla="*/ 73 w 1018"/>
                <a:gd name="T7" fmla="*/ 1 h 1017"/>
                <a:gd name="T8" fmla="*/ 27 w 1018"/>
                <a:gd name="T9" fmla="*/ 25 h 1017"/>
                <a:gd name="T10" fmla="*/ 2 w 1018"/>
                <a:gd name="T11" fmla="*/ 69 h 1017"/>
                <a:gd name="T12" fmla="*/ 2 w 1018"/>
                <a:gd name="T13" fmla="*/ 716 h 1017"/>
                <a:gd name="T14" fmla="*/ 28 w 1018"/>
                <a:gd name="T15" fmla="*/ 766 h 1017"/>
                <a:gd name="T16" fmla="*/ 67 w 1018"/>
                <a:gd name="T17" fmla="*/ 789 h 1017"/>
                <a:gd name="T18" fmla="*/ 115 w 1018"/>
                <a:gd name="T19" fmla="*/ 791 h 1017"/>
                <a:gd name="T20" fmla="*/ 163 w 1018"/>
                <a:gd name="T21" fmla="*/ 766 h 1017"/>
                <a:gd name="T22" fmla="*/ 263 w 1018"/>
                <a:gd name="T23" fmla="*/ 745 h 1017"/>
                <a:gd name="T24" fmla="*/ 589 w 1018"/>
                <a:gd name="T25" fmla="*/ 763 h 1017"/>
                <a:gd name="T26" fmla="*/ 634 w 1018"/>
                <a:gd name="T27" fmla="*/ 777 h 1017"/>
                <a:gd name="T28" fmla="*/ 870 w 1018"/>
                <a:gd name="T29" fmla="*/ 1001 h 1017"/>
                <a:gd name="T30" fmla="*/ 923 w 1018"/>
                <a:gd name="T31" fmla="*/ 1017 h 1017"/>
                <a:gd name="T32" fmla="*/ 968 w 1018"/>
                <a:gd name="T33" fmla="*/ 1006 h 1017"/>
                <a:gd name="T34" fmla="*/ 1002 w 1018"/>
                <a:gd name="T35" fmla="*/ 975 h 1017"/>
                <a:gd name="T36" fmla="*/ 1018 w 1018"/>
                <a:gd name="T37" fmla="*/ 921 h 1017"/>
                <a:gd name="T38" fmla="*/ 1011 w 1018"/>
                <a:gd name="T39" fmla="*/ 276 h 1017"/>
                <a:gd name="T40" fmla="*/ 977 w 1018"/>
                <a:gd name="T41" fmla="*/ 238 h 1017"/>
                <a:gd name="T42" fmla="*/ 927 w 1018"/>
                <a:gd name="T43" fmla="*/ 223 h 1017"/>
                <a:gd name="T44" fmla="*/ 102 w 1018"/>
                <a:gd name="T45" fmla="*/ 729 h 1017"/>
                <a:gd name="T46" fmla="*/ 73 w 1018"/>
                <a:gd name="T47" fmla="*/ 721 h 1017"/>
                <a:gd name="T48" fmla="*/ 64 w 1018"/>
                <a:gd name="T49" fmla="*/ 86 h 1017"/>
                <a:gd name="T50" fmla="*/ 80 w 1018"/>
                <a:gd name="T51" fmla="*/ 65 h 1017"/>
                <a:gd name="T52" fmla="*/ 711 w 1018"/>
                <a:gd name="T53" fmla="*/ 65 h 1017"/>
                <a:gd name="T54" fmla="*/ 727 w 1018"/>
                <a:gd name="T55" fmla="*/ 86 h 1017"/>
                <a:gd name="T56" fmla="*/ 720 w 1018"/>
                <a:gd name="T57" fmla="*/ 470 h 1017"/>
                <a:gd name="T58" fmla="*/ 429 w 1018"/>
                <a:gd name="T59" fmla="*/ 476 h 1017"/>
                <a:gd name="T60" fmla="*/ 350 w 1018"/>
                <a:gd name="T61" fmla="*/ 501 h 1017"/>
                <a:gd name="T62" fmla="*/ 954 w 1018"/>
                <a:gd name="T63" fmla="*/ 928 h 1017"/>
                <a:gd name="T64" fmla="*/ 934 w 1018"/>
                <a:gd name="T65" fmla="*/ 951 h 1017"/>
                <a:gd name="T66" fmla="*/ 900 w 1018"/>
                <a:gd name="T67" fmla="*/ 944 h 1017"/>
                <a:gd name="T68" fmla="*/ 645 w 1018"/>
                <a:gd name="T69" fmla="*/ 711 h 1017"/>
                <a:gd name="T70" fmla="*/ 318 w 1018"/>
                <a:gd name="T71" fmla="*/ 700 h 1017"/>
                <a:gd name="T72" fmla="*/ 293 w 1018"/>
                <a:gd name="T73" fmla="*/ 685 h 1017"/>
                <a:gd name="T74" fmla="*/ 379 w 1018"/>
                <a:gd name="T75" fmla="*/ 557 h 1017"/>
                <a:gd name="T76" fmla="*/ 420 w 1018"/>
                <a:gd name="T77" fmla="*/ 540 h 1017"/>
                <a:gd name="T78" fmla="*/ 727 w 1018"/>
                <a:gd name="T79" fmla="*/ 536 h 1017"/>
                <a:gd name="T80" fmla="*/ 770 w 1018"/>
                <a:gd name="T81" fmla="*/ 508 h 1017"/>
                <a:gd name="T82" fmla="*/ 791 w 1018"/>
                <a:gd name="T83" fmla="*/ 461 h 1017"/>
                <a:gd name="T84" fmla="*/ 938 w 1018"/>
                <a:gd name="T85" fmla="*/ 288 h 1017"/>
                <a:gd name="T86" fmla="*/ 955 w 1018"/>
                <a:gd name="T87" fmla="*/ 311 h 1017"/>
                <a:gd name="T88" fmla="*/ 425 w 1018"/>
                <a:gd name="T89" fmla="*/ 373 h 1017"/>
                <a:gd name="T90" fmla="*/ 445 w 1018"/>
                <a:gd name="T91" fmla="*/ 333 h 1017"/>
                <a:gd name="T92" fmla="*/ 416 w 1018"/>
                <a:gd name="T93" fmla="*/ 289 h 1017"/>
                <a:gd name="T94" fmla="*/ 371 w 1018"/>
                <a:gd name="T95" fmla="*/ 294 h 1017"/>
                <a:gd name="T96" fmla="*/ 350 w 1018"/>
                <a:gd name="T97" fmla="*/ 333 h 1017"/>
                <a:gd name="T98" fmla="*/ 380 w 1018"/>
                <a:gd name="T99" fmla="*/ 377 h 1017"/>
                <a:gd name="T100" fmla="*/ 197 w 1018"/>
                <a:gd name="T101" fmla="*/ 286 h 1017"/>
                <a:gd name="T102" fmla="*/ 160 w 1018"/>
                <a:gd name="T103" fmla="*/ 324 h 1017"/>
                <a:gd name="T104" fmla="*/ 174 w 1018"/>
                <a:gd name="T105" fmla="*/ 367 h 1017"/>
                <a:gd name="T106" fmla="*/ 217 w 1018"/>
                <a:gd name="T107" fmla="*/ 380 h 1017"/>
                <a:gd name="T108" fmla="*/ 254 w 1018"/>
                <a:gd name="T109" fmla="*/ 343 h 1017"/>
                <a:gd name="T110" fmla="*/ 240 w 1018"/>
                <a:gd name="T111" fmla="*/ 300 h 1017"/>
                <a:gd name="T112" fmla="*/ 589 w 1018"/>
                <a:gd name="T113" fmla="*/ 380 h 1017"/>
                <a:gd name="T114" fmla="*/ 629 w 1018"/>
                <a:gd name="T115" fmla="*/ 360 h 1017"/>
                <a:gd name="T116" fmla="*/ 633 w 1018"/>
                <a:gd name="T117" fmla="*/ 315 h 1017"/>
                <a:gd name="T118" fmla="*/ 589 w 1018"/>
                <a:gd name="T119" fmla="*/ 286 h 1017"/>
                <a:gd name="T120" fmla="*/ 549 w 1018"/>
                <a:gd name="T121" fmla="*/ 306 h 1017"/>
                <a:gd name="T122" fmla="*/ 545 w 1018"/>
                <a:gd name="T123" fmla="*/ 351 h 1017"/>
                <a:gd name="T124" fmla="*/ 589 w 1018"/>
                <a:gd name="T125" fmla="*/ 38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927" y="223"/>
                  </a:moveTo>
                  <a:lnTo>
                    <a:pt x="792" y="223"/>
                  </a:lnTo>
                  <a:lnTo>
                    <a:pt x="792" y="86"/>
                  </a:lnTo>
                  <a:lnTo>
                    <a:pt x="792" y="86"/>
                  </a:lnTo>
                  <a:lnTo>
                    <a:pt x="791" y="78"/>
                  </a:lnTo>
                  <a:lnTo>
                    <a:pt x="789" y="69"/>
                  </a:lnTo>
                  <a:lnTo>
                    <a:pt x="787" y="61"/>
                  </a:lnTo>
                  <a:lnTo>
                    <a:pt x="784" y="53"/>
                  </a:lnTo>
                  <a:lnTo>
                    <a:pt x="780" y="45"/>
                  </a:lnTo>
                  <a:lnTo>
                    <a:pt x="776" y="38"/>
                  </a:lnTo>
                  <a:lnTo>
                    <a:pt x="770" y="31"/>
                  </a:lnTo>
                  <a:lnTo>
                    <a:pt x="765" y="25"/>
                  </a:lnTo>
                  <a:lnTo>
                    <a:pt x="758" y="19"/>
                  </a:lnTo>
                  <a:lnTo>
                    <a:pt x="751" y="15"/>
                  </a:lnTo>
                  <a:lnTo>
                    <a:pt x="743" y="10"/>
                  </a:lnTo>
                  <a:lnTo>
                    <a:pt x="736" y="6"/>
                  </a:lnTo>
                  <a:lnTo>
                    <a:pt x="727" y="3"/>
                  </a:lnTo>
                  <a:lnTo>
                    <a:pt x="719" y="1"/>
                  </a:lnTo>
                  <a:lnTo>
                    <a:pt x="709" y="0"/>
                  </a:lnTo>
                  <a:lnTo>
                    <a:pt x="699" y="0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82" y="0"/>
                  </a:lnTo>
                  <a:lnTo>
                    <a:pt x="73" y="1"/>
                  </a:lnTo>
                  <a:lnTo>
                    <a:pt x="64" y="3"/>
                  </a:lnTo>
                  <a:lnTo>
                    <a:pt x="56" y="6"/>
                  </a:lnTo>
                  <a:lnTo>
                    <a:pt x="48" y="10"/>
                  </a:lnTo>
                  <a:lnTo>
                    <a:pt x="41" y="15"/>
                  </a:lnTo>
                  <a:lnTo>
                    <a:pt x="33" y="19"/>
                  </a:lnTo>
                  <a:lnTo>
                    <a:pt x="27" y="25"/>
                  </a:lnTo>
                  <a:lnTo>
                    <a:pt x="21" y="31"/>
                  </a:lnTo>
                  <a:lnTo>
                    <a:pt x="16" y="38"/>
                  </a:lnTo>
                  <a:lnTo>
                    <a:pt x="12" y="45"/>
                  </a:lnTo>
                  <a:lnTo>
                    <a:pt x="7" y="53"/>
                  </a:lnTo>
                  <a:lnTo>
                    <a:pt x="4" y="61"/>
                  </a:lnTo>
                  <a:lnTo>
                    <a:pt x="2" y="69"/>
                  </a:lnTo>
                  <a:lnTo>
                    <a:pt x="1" y="78"/>
                  </a:lnTo>
                  <a:lnTo>
                    <a:pt x="0" y="86"/>
                  </a:lnTo>
                  <a:lnTo>
                    <a:pt x="0" y="698"/>
                  </a:lnTo>
                  <a:lnTo>
                    <a:pt x="0" y="698"/>
                  </a:lnTo>
                  <a:lnTo>
                    <a:pt x="1" y="708"/>
                  </a:lnTo>
                  <a:lnTo>
                    <a:pt x="2" y="716"/>
                  </a:lnTo>
                  <a:lnTo>
                    <a:pt x="4" y="726"/>
                  </a:lnTo>
                  <a:lnTo>
                    <a:pt x="7" y="735"/>
                  </a:lnTo>
                  <a:lnTo>
                    <a:pt x="12" y="743"/>
                  </a:lnTo>
                  <a:lnTo>
                    <a:pt x="16" y="751"/>
                  </a:lnTo>
                  <a:lnTo>
                    <a:pt x="21" y="758"/>
                  </a:lnTo>
                  <a:lnTo>
                    <a:pt x="28" y="766"/>
                  </a:lnTo>
                  <a:lnTo>
                    <a:pt x="28" y="766"/>
                  </a:lnTo>
                  <a:lnTo>
                    <a:pt x="35" y="772"/>
                  </a:lnTo>
                  <a:lnTo>
                    <a:pt x="43" y="777"/>
                  </a:lnTo>
                  <a:lnTo>
                    <a:pt x="51" y="782"/>
                  </a:lnTo>
                  <a:lnTo>
                    <a:pt x="59" y="786"/>
                  </a:lnTo>
                  <a:lnTo>
                    <a:pt x="67" y="789"/>
                  </a:lnTo>
                  <a:lnTo>
                    <a:pt x="77" y="791"/>
                  </a:lnTo>
                  <a:lnTo>
                    <a:pt x="87" y="792"/>
                  </a:lnTo>
                  <a:lnTo>
                    <a:pt x="95" y="794"/>
                  </a:lnTo>
                  <a:lnTo>
                    <a:pt x="95" y="794"/>
                  </a:lnTo>
                  <a:lnTo>
                    <a:pt x="105" y="792"/>
                  </a:lnTo>
                  <a:lnTo>
                    <a:pt x="115" y="791"/>
                  </a:lnTo>
                  <a:lnTo>
                    <a:pt x="123" y="789"/>
                  </a:lnTo>
                  <a:lnTo>
                    <a:pt x="132" y="786"/>
                  </a:lnTo>
                  <a:lnTo>
                    <a:pt x="140" y="783"/>
                  </a:lnTo>
                  <a:lnTo>
                    <a:pt x="148" y="777"/>
                  </a:lnTo>
                  <a:lnTo>
                    <a:pt x="155" y="772"/>
                  </a:lnTo>
                  <a:lnTo>
                    <a:pt x="163" y="766"/>
                  </a:lnTo>
                  <a:lnTo>
                    <a:pt x="230" y="700"/>
                  </a:lnTo>
                  <a:lnTo>
                    <a:pt x="230" y="700"/>
                  </a:lnTo>
                  <a:lnTo>
                    <a:pt x="236" y="713"/>
                  </a:lnTo>
                  <a:lnTo>
                    <a:pt x="243" y="726"/>
                  </a:lnTo>
                  <a:lnTo>
                    <a:pt x="252" y="737"/>
                  </a:lnTo>
                  <a:lnTo>
                    <a:pt x="263" y="745"/>
                  </a:lnTo>
                  <a:lnTo>
                    <a:pt x="276" y="753"/>
                  </a:lnTo>
                  <a:lnTo>
                    <a:pt x="288" y="759"/>
                  </a:lnTo>
                  <a:lnTo>
                    <a:pt x="303" y="762"/>
                  </a:lnTo>
                  <a:lnTo>
                    <a:pt x="318" y="763"/>
                  </a:lnTo>
                  <a:lnTo>
                    <a:pt x="589" y="763"/>
                  </a:lnTo>
                  <a:lnTo>
                    <a:pt x="589" y="763"/>
                  </a:lnTo>
                  <a:lnTo>
                    <a:pt x="597" y="763"/>
                  </a:lnTo>
                  <a:lnTo>
                    <a:pt x="605" y="765"/>
                  </a:lnTo>
                  <a:lnTo>
                    <a:pt x="612" y="767"/>
                  </a:lnTo>
                  <a:lnTo>
                    <a:pt x="620" y="770"/>
                  </a:lnTo>
                  <a:lnTo>
                    <a:pt x="626" y="773"/>
                  </a:lnTo>
                  <a:lnTo>
                    <a:pt x="634" y="777"/>
                  </a:lnTo>
                  <a:lnTo>
                    <a:pt x="640" y="782"/>
                  </a:lnTo>
                  <a:lnTo>
                    <a:pt x="646" y="787"/>
                  </a:lnTo>
                  <a:lnTo>
                    <a:pt x="855" y="989"/>
                  </a:lnTo>
                  <a:lnTo>
                    <a:pt x="855" y="989"/>
                  </a:lnTo>
                  <a:lnTo>
                    <a:pt x="862" y="995"/>
                  </a:lnTo>
                  <a:lnTo>
                    <a:pt x="870" y="1001"/>
                  </a:lnTo>
                  <a:lnTo>
                    <a:pt x="877" y="1006"/>
                  </a:lnTo>
                  <a:lnTo>
                    <a:pt x="886" y="1010"/>
                  </a:lnTo>
                  <a:lnTo>
                    <a:pt x="895" y="1012"/>
                  </a:lnTo>
                  <a:lnTo>
                    <a:pt x="903" y="1016"/>
                  </a:lnTo>
                  <a:lnTo>
                    <a:pt x="913" y="1017"/>
                  </a:lnTo>
                  <a:lnTo>
                    <a:pt x="923" y="1017"/>
                  </a:lnTo>
                  <a:lnTo>
                    <a:pt x="923" y="1017"/>
                  </a:lnTo>
                  <a:lnTo>
                    <a:pt x="932" y="1017"/>
                  </a:lnTo>
                  <a:lnTo>
                    <a:pt x="941" y="1016"/>
                  </a:lnTo>
                  <a:lnTo>
                    <a:pt x="950" y="1012"/>
                  </a:lnTo>
                  <a:lnTo>
                    <a:pt x="959" y="1010"/>
                  </a:lnTo>
                  <a:lnTo>
                    <a:pt x="968" y="1006"/>
                  </a:lnTo>
                  <a:lnTo>
                    <a:pt x="975" y="1001"/>
                  </a:lnTo>
                  <a:lnTo>
                    <a:pt x="983" y="995"/>
                  </a:lnTo>
                  <a:lnTo>
                    <a:pt x="990" y="989"/>
                  </a:lnTo>
                  <a:lnTo>
                    <a:pt x="990" y="989"/>
                  </a:lnTo>
                  <a:lnTo>
                    <a:pt x="997" y="982"/>
                  </a:lnTo>
                  <a:lnTo>
                    <a:pt x="1002" y="975"/>
                  </a:lnTo>
                  <a:lnTo>
                    <a:pt x="1006" y="966"/>
                  </a:lnTo>
                  <a:lnTo>
                    <a:pt x="1011" y="958"/>
                  </a:lnTo>
                  <a:lnTo>
                    <a:pt x="1014" y="949"/>
                  </a:lnTo>
                  <a:lnTo>
                    <a:pt x="1016" y="941"/>
                  </a:lnTo>
                  <a:lnTo>
                    <a:pt x="1017" y="931"/>
                  </a:lnTo>
                  <a:lnTo>
                    <a:pt x="1018" y="921"/>
                  </a:lnTo>
                  <a:lnTo>
                    <a:pt x="1018" y="311"/>
                  </a:lnTo>
                  <a:lnTo>
                    <a:pt x="1018" y="311"/>
                  </a:lnTo>
                  <a:lnTo>
                    <a:pt x="1017" y="301"/>
                  </a:lnTo>
                  <a:lnTo>
                    <a:pt x="1016" y="292"/>
                  </a:lnTo>
                  <a:lnTo>
                    <a:pt x="1014" y="284"/>
                  </a:lnTo>
                  <a:lnTo>
                    <a:pt x="1011" y="276"/>
                  </a:lnTo>
                  <a:lnTo>
                    <a:pt x="1007" y="269"/>
                  </a:lnTo>
                  <a:lnTo>
                    <a:pt x="1002" y="261"/>
                  </a:lnTo>
                  <a:lnTo>
                    <a:pt x="997" y="255"/>
                  </a:lnTo>
                  <a:lnTo>
                    <a:pt x="991" y="248"/>
                  </a:lnTo>
                  <a:lnTo>
                    <a:pt x="985" y="243"/>
                  </a:lnTo>
                  <a:lnTo>
                    <a:pt x="977" y="238"/>
                  </a:lnTo>
                  <a:lnTo>
                    <a:pt x="970" y="233"/>
                  </a:lnTo>
                  <a:lnTo>
                    <a:pt x="962" y="230"/>
                  </a:lnTo>
                  <a:lnTo>
                    <a:pt x="954" y="227"/>
                  </a:lnTo>
                  <a:lnTo>
                    <a:pt x="945" y="225"/>
                  </a:lnTo>
                  <a:lnTo>
                    <a:pt x="935" y="224"/>
                  </a:lnTo>
                  <a:lnTo>
                    <a:pt x="927" y="223"/>
                  </a:lnTo>
                  <a:lnTo>
                    <a:pt x="927" y="223"/>
                  </a:lnTo>
                  <a:close/>
                  <a:moveTo>
                    <a:pt x="118" y="721"/>
                  </a:moveTo>
                  <a:lnTo>
                    <a:pt x="118" y="721"/>
                  </a:lnTo>
                  <a:lnTo>
                    <a:pt x="114" y="725"/>
                  </a:lnTo>
                  <a:lnTo>
                    <a:pt x="108" y="727"/>
                  </a:lnTo>
                  <a:lnTo>
                    <a:pt x="102" y="729"/>
                  </a:lnTo>
                  <a:lnTo>
                    <a:pt x="95" y="729"/>
                  </a:lnTo>
                  <a:lnTo>
                    <a:pt x="90" y="729"/>
                  </a:lnTo>
                  <a:lnTo>
                    <a:pt x="83" y="727"/>
                  </a:lnTo>
                  <a:lnTo>
                    <a:pt x="78" y="725"/>
                  </a:lnTo>
                  <a:lnTo>
                    <a:pt x="73" y="721"/>
                  </a:lnTo>
                  <a:lnTo>
                    <a:pt x="73" y="721"/>
                  </a:lnTo>
                  <a:lnTo>
                    <a:pt x="70" y="715"/>
                  </a:lnTo>
                  <a:lnTo>
                    <a:pt x="66" y="710"/>
                  </a:lnTo>
                  <a:lnTo>
                    <a:pt x="64" y="704"/>
                  </a:lnTo>
                  <a:lnTo>
                    <a:pt x="64" y="698"/>
                  </a:lnTo>
                  <a:lnTo>
                    <a:pt x="64" y="86"/>
                  </a:lnTo>
                  <a:lnTo>
                    <a:pt x="64" y="86"/>
                  </a:lnTo>
                  <a:lnTo>
                    <a:pt x="64" y="82"/>
                  </a:lnTo>
                  <a:lnTo>
                    <a:pt x="66" y="78"/>
                  </a:lnTo>
                  <a:lnTo>
                    <a:pt x="68" y="74"/>
                  </a:lnTo>
                  <a:lnTo>
                    <a:pt x="72" y="70"/>
                  </a:lnTo>
                  <a:lnTo>
                    <a:pt x="76" y="67"/>
                  </a:lnTo>
                  <a:lnTo>
                    <a:pt x="80" y="65"/>
                  </a:lnTo>
                  <a:lnTo>
                    <a:pt x="86" y="63"/>
                  </a:lnTo>
                  <a:lnTo>
                    <a:pt x="92" y="63"/>
                  </a:lnTo>
                  <a:lnTo>
                    <a:pt x="699" y="63"/>
                  </a:lnTo>
                  <a:lnTo>
                    <a:pt x="699" y="63"/>
                  </a:lnTo>
                  <a:lnTo>
                    <a:pt x="706" y="63"/>
                  </a:lnTo>
                  <a:lnTo>
                    <a:pt x="711" y="65"/>
                  </a:lnTo>
                  <a:lnTo>
                    <a:pt x="715" y="67"/>
                  </a:lnTo>
                  <a:lnTo>
                    <a:pt x="720" y="70"/>
                  </a:lnTo>
                  <a:lnTo>
                    <a:pt x="723" y="74"/>
                  </a:lnTo>
                  <a:lnTo>
                    <a:pt x="725" y="78"/>
                  </a:lnTo>
                  <a:lnTo>
                    <a:pt x="727" y="82"/>
                  </a:lnTo>
                  <a:lnTo>
                    <a:pt x="727" y="86"/>
                  </a:lnTo>
                  <a:lnTo>
                    <a:pt x="727" y="452"/>
                  </a:lnTo>
                  <a:lnTo>
                    <a:pt x="727" y="452"/>
                  </a:lnTo>
                  <a:lnTo>
                    <a:pt x="727" y="458"/>
                  </a:lnTo>
                  <a:lnTo>
                    <a:pt x="725" y="462"/>
                  </a:lnTo>
                  <a:lnTo>
                    <a:pt x="723" y="466"/>
                  </a:lnTo>
                  <a:lnTo>
                    <a:pt x="720" y="470"/>
                  </a:lnTo>
                  <a:lnTo>
                    <a:pt x="715" y="473"/>
                  </a:lnTo>
                  <a:lnTo>
                    <a:pt x="711" y="475"/>
                  </a:lnTo>
                  <a:lnTo>
                    <a:pt x="706" y="476"/>
                  </a:lnTo>
                  <a:lnTo>
                    <a:pt x="699" y="476"/>
                  </a:lnTo>
                  <a:lnTo>
                    <a:pt x="429" y="476"/>
                  </a:lnTo>
                  <a:lnTo>
                    <a:pt x="429" y="476"/>
                  </a:lnTo>
                  <a:lnTo>
                    <a:pt x="415" y="477"/>
                  </a:lnTo>
                  <a:lnTo>
                    <a:pt x="401" y="479"/>
                  </a:lnTo>
                  <a:lnTo>
                    <a:pt x="387" y="482"/>
                  </a:lnTo>
                  <a:lnTo>
                    <a:pt x="374" y="487"/>
                  </a:lnTo>
                  <a:lnTo>
                    <a:pt x="361" y="493"/>
                  </a:lnTo>
                  <a:lnTo>
                    <a:pt x="350" y="501"/>
                  </a:lnTo>
                  <a:lnTo>
                    <a:pt x="339" y="508"/>
                  </a:lnTo>
                  <a:lnTo>
                    <a:pt x="328" y="518"/>
                  </a:lnTo>
                  <a:lnTo>
                    <a:pt x="118" y="721"/>
                  </a:lnTo>
                  <a:close/>
                  <a:moveTo>
                    <a:pt x="955" y="921"/>
                  </a:moveTo>
                  <a:lnTo>
                    <a:pt x="955" y="921"/>
                  </a:lnTo>
                  <a:lnTo>
                    <a:pt x="954" y="928"/>
                  </a:lnTo>
                  <a:lnTo>
                    <a:pt x="951" y="934"/>
                  </a:lnTo>
                  <a:lnTo>
                    <a:pt x="949" y="939"/>
                  </a:lnTo>
                  <a:lnTo>
                    <a:pt x="945" y="944"/>
                  </a:lnTo>
                  <a:lnTo>
                    <a:pt x="945" y="944"/>
                  </a:lnTo>
                  <a:lnTo>
                    <a:pt x="940" y="948"/>
                  </a:lnTo>
                  <a:lnTo>
                    <a:pt x="934" y="951"/>
                  </a:lnTo>
                  <a:lnTo>
                    <a:pt x="929" y="952"/>
                  </a:lnTo>
                  <a:lnTo>
                    <a:pt x="923" y="953"/>
                  </a:lnTo>
                  <a:lnTo>
                    <a:pt x="916" y="952"/>
                  </a:lnTo>
                  <a:lnTo>
                    <a:pt x="911" y="951"/>
                  </a:lnTo>
                  <a:lnTo>
                    <a:pt x="904" y="948"/>
                  </a:lnTo>
                  <a:lnTo>
                    <a:pt x="900" y="944"/>
                  </a:lnTo>
                  <a:lnTo>
                    <a:pt x="691" y="742"/>
                  </a:lnTo>
                  <a:lnTo>
                    <a:pt x="691" y="742"/>
                  </a:lnTo>
                  <a:lnTo>
                    <a:pt x="680" y="732"/>
                  </a:lnTo>
                  <a:lnTo>
                    <a:pt x="668" y="724"/>
                  </a:lnTo>
                  <a:lnTo>
                    <a:pt x="656" y="716"/>
                  </a:lnTo>
                  <a:lnTo>
                    <a:pt x="645" y="711"/>
                  </a:lnTo>
                  <a:lnTo>
                    <a:pt x="631" y="706"/>
                  </a:lnTo>
                  <a:lnTo>
                    <a:pt x="618" y="702"/>
                  </a:lnTo>
                  <a:lnTo>
                    <a:pt x="604" y="700"/>
                  </a:lnTo>
                  <a:lnTo>
                    <a:pt x="589" y="700"/>
                  </a:lnTo>
                  <a:lnTo>
                    <a:pt x="318" y="700"/>
                  </a:lnTo>
                  <a:lnTo>
                    <a:pt x="318" y="700"/>
                  </a:lnTo>
                  <a:lnTo>
                    <a:pt x="313" y="699"/>
                  </a:lnTo>
                  <a:lnTo>
                    <a:pt x="308" y="698"/>
                  </a:lnTo>
                  <a:lnTo>
                    <a:pt x="302" y="696"/>
                  </a:lnTo>
                  <a:lnTo>
                    <a:pt x="298" y="693"/>
                  </a:lnTo>
                  <a:lnTo>
                    <a:pt x="295" y="689"/>
                  </a:lnTo>
                  <a:lnTo>
                    <a:pt x="293" y="685"/>
                  </a:lnTo>
                  <a:lnTo>
                    <a:pt x="291" y="681"/>
                  </a:lnTo>
                  <a:lnTo>
                    <a:pt x="291" y="677"/>
                  </a:lnTo>
                  <a:lnTo>
                    <a:pt x="291" y="642"/>
                  </a:lnTo>
                  <a:lnTo>
                    <a:pt x="372" y="563"/>
                  </a:lnTo>
                  <a:lnTo>
                    <a:pt x="372" y="563"/>
                  </a:lnTo>
                  <a:lnTo>
                    <a:pt x="379" y="557"/>
                  </a:lnTo>
                  <a:lnTo>
                    <a:pt x="385" y="553"/>
                  </a:lnTo>
                  <a:lnTo>
                    <a:pt x="391" y="549"/>
                  </a:lnTo>
                  <a:lnTo>
                    <a:pt x="398" y="546"/>
                  </a:lnTo>
                  <a:lnTo>
                    <a:pt x="405" y="544"/>
                  </a:lnTo>
                  <a:lnTo>
                    <a:pt x="413" y="541"/>
                  </a:lnTo>
                  <a:lnTo>
                    <a:pt x="420" y="540"/>
                  </a:lnTo>
                  <a:lnTo>
                    <a:pt x="429" y="540"/>
                  </a:lnTo>
                  <a:lnTo>
                    <a:pt x="699" y="540"/>
                  </a:lnTo>
                  <a:lnTo>
                    <a:pt x="699" y="540"/>
                  </a:lnTo>
                  <a:lnTo>
                    <a:pt x="709" y="539"/>
                  </a:lnTo>
                  <a:lnTo>
                    <a:pt x="719" y="538"/>
                  </a:lnTo>
                  <a:lnTo>
                    <a:pt x="727" y="536"/>
                  </a:lnTo>
                  <a:lnTo>
                    <a:pt x="736" y="533"/>
                  </a:lnTo>
                  <a:lnTo>
                    <a:pt x="743" y="530"/>
                  </a:lnTo>
                  <a:lnTo>
                    <a:pt x="751" y="525"/>
                  </a:lnTo>
                  <a:lnTo>
                    <a:pt x="758" y="520"/>
                  </a:lnTo>
                  <a:lnTo>
                    <a:pt x="765" y="515"/>
                  </a:lnTo>
                  <a:lnTo>
                    <a:pt x="770" y="508"/>
                  </a:lnTo>
                  <a:lnTo>
                    <a:pt x="776" y="502"/>
                  </a:lnTo>
                  <a:lnTo>
                    <a:pt x="780" y="494"/>
                  </a:lnTo>
                  <a:lnTo>
                    <a:pt x="784" y="487"/>
                  </a:lnTo>
                  <a:lnTo>
                    <a:pt x="787" y="478"/>
                  </a:lnTo>
                  <a:lnTo>
                    <a:pt x="789" y="471"/>
                  </a:lnTo>
                  <a:lnTo>
                    <a:pt x="791" y="461"/>
                  </a:lnTo>
                  <a:lnTo>
                    <a:pt x="792" y="452"/>
                  </a:lnTo>
                  <a:lnTo>
                    <a:pt x="792" y="286"/>
                  </a:lnTo>
                  <a:lnTo>
                    <a:pt x="927" y="286"/>
                  </a:lnTo>
                  <a:lnTo>
                    <a:pt x="927" y="286"/>
                  </a:lnTo>
                  <a:lnTo>
                    <a:pt x="932" y="287"/>
                  </a:lnTo>
                  <a:lnTo>
                    <a:pt x="938" y="288"/>
                  </a:lnTo>
                  <a:lnTo>
                    <a:pt x="942" y="290"/>
                  </a:lnTo>
                  <a:lnTo>
                    <a:pt x="946" y="294"/>
                  </a:lnTo>
                  <a:lnTo>
                    <a:pt x="949" y="297"/>
                  </a:lnTo>
                  <a:lnTo>
                    <a:pt x="953" y="301"/>
                  </a:lnTo>
                  <a:lnTo>
                    <a:pt x="954" y="305"/>
                  </a:lnTo>
                  <a:lnTo>
                    <a:pt x="955" y="311"/>
                  </a:lnTo>
                  <a:lnTo>
                    <a:pt x="955" y="921"/>
                  </a:lnTo>
                  <a:close/>
                  <a:moveTo>
                    <a:pt x="398" y="380"/>
                  </a:moveTo>
                  <a:lnTo>
                    <a:pt x="398" y="380"/>
                  </a:lnTo>
                  <a:lnTo>
                    <a:pt x="408" y="380"/>
                  </a:lnTo>
                  <a:lnTo>
                    <a:pt x="416" y="377"/>
                  </a:lnTo>
                  <a:lnTo>
                    <a:pt x="425" y="373"/>
                  </a:lnTo>
                  <a:lnTo>
                    <a:pt x="431" y="367"/>
                  </a:lnTo>
                  <a:lnTo>
                    <a:pt x="438" y="360"/>
                  </a:lnTo>
                  <a:lnTo>
                    <a:pt x="442" y="351"/>
                  </a:lnTo>
                  <a:lnTo>
                    <a:pt x="444" y="343"/>
                  </a:lnTo>
                  <a:lnTo>
                    <a:pt x="445" y="333"/>
                  </a:lnTo>
                  <a:lnTo>
                    <a:pt x="445" y="333"/>
                  </a:lnTo>
                  <a:lnTo>
                    <a:pt x="444" y="324"/>
                  </a:lnTo>
                  <a:lnTo>
                    <a:pt x="442" y="315"/>
                  </a:lnTo>
                  <a:lnTo>
                    <a:pt x="438" y="306"/>
                  </a:lnTo>
                  <a:lnTo>
                    <a:pt x="431" y="300"/>
                  </a:lnTo>
                  <a:lnTo>
                    <a:pt x="425" y="294"/>
                  </a:lnTo>
                  <a:lnTo>
                    <a:pt x="416" y="289"/>
                  </a:lnTo>
                  <a:lnTo>
                    <a:pt x="408" y="286"/>
                  </a:lnTo>
                  <a:lnTo>
                    <a:pt x="398" y="286"/>
                  </a:lnTo>
                  <a:lnTo>
                    <a:pt x="398" y="286"/>
                  </a:lnTo>
                  <a:lnTo>
                    <a:pt x="388" y="286"/>
                  </a:lnTo>
                  <a:lnTo>
                    <a:pt x="380" y="289"/>
                  </a:lnTo>
                  <a:lnTo>
                    <a:pt x="371" y="294"/>
                  </a:lnTo>
                  <a:lnTo>
                    <a:pt x="364" y="300"/>
                  </a:lnTo>
                  <a:lnTo>
                    <a:pt x="358" y="306"/>
                  </a:lnTo>
                  <a:lnTo>
                    <a:pt x="354" y="315"/>
                  </a:lnTo>
                  <a:lnTo>
                    <a:pt x="351" y="324"/>
                  </a:lnTo>
                  <a:lnTo>
                    <a:pt x="350" y="333"/>
                  </a:lnTo>
                  <a:lnTo>
                    <a:pt x="350" y="333"/>
                  </a:lnTo>
                  <a:lnTo>
                    <a:pt x="351" y="343"/>
                  </a:lnTo>
                  <a:lnTo>
                    <a:pt x="354" y="351"/>
                  </a:lnTo>
                  <a:lnTo>
                    <a:pt x="358" y="360"/>
                  </a:lnTo>
                  <a:lnTo>
                    <a:pt x="364" y="367"/>
                  </a:lnTo>
                  <a:lnTo>
                    <a:pt x="371" y="373"/>
                  </a:lnTo>
                  <a:lnTo>
                    <a:pt x="380" y="377"/>
                  </a:lnTo>
                  <a:lnTo>
                    <a:pt x="388" y="380"/>
                  </a:lnTo>
                  <a:lnTo>
                    <a:pt x="398" y="380"/>
                  </a:lnTo>
                  <a:lnTo>
                    <a:pt x="398" y="380"/>
                  </a:lnTo>
                  <a:close/>
                  <a:moveTo>
                    <a:pt x="207" y="286"/>
                  </a:moveTo>
                  <a:lnTo>
                    <a:pt x="207" y="286"/>
                  </a:lnTo>
                  <a:lnTo>
                    <a:pt x="197" y="286"/>
                  </a:lnTo>
                  <a:lnTo>
                    <a:pt x="189" y="289"/>
                  </a:lnTo>
                  <a:lnTo>
                    <a:pt x="180" y="294"/>
                  </a:lnTo>
                  <a:lnTo>
                    <a:pt x="174" y="300"/>
                  </a:lnTo>
                  <a:lnTo>
                    <a:pt x="167" y="306"/>
                  </a:lnTo>
                  <a:lnTo>
                    <a:pt x="163" y="315"/>
                  </a:lnTo>
                  <a:lnTo>
                    <a:pt x="160" y="324"/>
                  </a:lnTo>
                  <a:lnTo>
                    <a:pt x="160" y="333"/>
                  </a:lnTo>
                  <a:lnTo>
                    <a:pt x="160" y="333"/>
                  </a:lnTo>
                  <a:lnTo>
                    <a:pt x="160" y="343"/>
                  </a:lnTo>
                  <a:lnTo>
                    <a:pt x="163" y="351"/>
                  </a:lnTo>
                  <a:lnTo>
                    <a:pt x="167" y="360"/>
                  </a:lnTo>
                  <a:lnTo>
                    <a:pt x="174" y="367"/>
                  </a:lnTo>
                  <a:lnTo>
                    <a:pt x="180" y="373"/>
                  </a:lnTo>
                  <a:lnTo>
                    <a:pt x="189" y="377"/>
                  </a:lnTo>
                  <a:lnTo>
                    <a:pt x="197" y="380"/>
                  </a:lnTo>
                  <a:lnTo>
                    <a:pt x="207" y="380"/>
                  </a:lnTo>
                  <a:lnTo>
                    <a:pt x="207" y="380"/>
                  </a:lnTo>
                  <a:lnTo>
                    <a:pt x="217" y="380"/>
                  </a:lnTo>
                  <a:lnTo>
                    <a:pt x="225" y="377"/>
                  </a:lnTo>
                  <a:lnTo>
                    <a:pt x="234" y="373"/>
                  </a:lnTo>
                  <a:lnTo>
                    <a:pt x="240" y="367"/>
                  </a:lnTo>
                  <a:lnTo>
                    <a:pt x="247" y="360"/>
                  </a:lnTo>
                  <a:lnTo>
                    <a:pt x="251" y="351"/>
                  </a:lnTo>
                  <a:lnTo>
                    <a:pt x="254" y="343"/>
                  </a:lnTo>
                  <a:lnTo>
                    <a:pt x="254" y="333"/>
                  </a:lnTo>
                  <a:lnTo>
                    <a:pt x="254" y="333"/>
                  </a:lnTo>
                  <a:lnTo>
                    <a:pt x="254" y="324"/>
                  </a:lnTo>
                  <a:lnTo>
                    <a:pt x="251" y="315"/>
                  </a:lnTo>
                  <a:lnTo>
                    <a:pt x="247" y="306"/>
                  </a:lnTo>
                  <a:lnTo>
                    <a:pt x="240" y="300"/>
                  </a:lnTo>
                  <a:lnTo>
                    <a:pt x="234" y="294"/>
                  </a:lnTo>
                  <a:lnTo>
                    <a:pt x="225" y="289"/>
                  </a:lnTo>
                  <a:lnTo>
                    <a:pt x="217" y="286"/>
                  </a:lnTo>
                  <a:lnTo>
                    <a:pt x="207" y="286"/>
                  </a:lnTo>
                  <a:lnTo>
                    <a:pt x="207" y="286"/>
                  </a:lnTo>
                  <a:close/>
                  <a:moveTo>
                    <a:pt x="589" y="380"/>
                  </a:moveTo>
                  <a:lnTo>
                    <a:pt x="589" y="380"/>
                  </a:lnTo>
                  <a:lnTo>
                    <a:pt x="598" y="380"/>
                  </a:lnTo>
                  <a:lnTo>
                    <a:pt x="607" y="377"/>
                  </a:lnTo>
                  <a:lnTo>
                    <a:pt x="616" y="373"/>
                  </a:lnTo>
                  <a:lnTo>
                    <a:pt x="622" y="367"/>
                  </a:lnTo>
                  <a:lnTo>
                    <a:pt x="629" y="360"/>
                  </a:lnTo>
                  <a:lnTo>
                    <a:pt x="633" y="351"/>
                  </a:lnTo>
                  <a:lnTo>
                    <a:pt x="635" y="343"/>
                  </a:lnTo>
                  <a:lnTo>
                    <a:pt x="636" y="333"/>
                  </a:lnTo>
                  <a:lnTo>
                    <a:pt x="636" y="333"/>
                  </a:lnTo>
                  <a:lnTo>
                    <a:pt x="635" y="324"/>
                  </a:lnTo>
                  <a:lnTo>
                    <a:pt x="633" y="315"/>
                  </a:lnTo>
                  <a:lnTo>
                    <a:pt x="629" y="306"/>
                  </a:lnTo>
                  <a:lnTo>
                    <a:pt x="622" y="300"/>
                  </a:lnTo>
                  <a:lnTo>
                    <a:pt x="616" y="294"/>
                  </a:lnTo>
                  <a:lnTo>
                    <a:pt x="607" y="289"/>
                  </a:lnTo>
                  <a:lnTo>
                    <a:pt x="598" y="286"/>
                  </a:lnTo>
                  <a:lnTo>
                    <a:pt x="589" y="286"/>
                  </a:lnTo>
                  <a:lnTo>
                    <a:pt x="589" y="286"/>
                  </a:lnTo>
                  <a:lnTo>
                    <a:pt x="579" y="286"/>
                  </a:lnTo>
                  <a:lnTo>
                    <a:pt x="570" y="289"/>
                  </a:lnTo>
                  <a:lnTo>
                    <a:pt x="562" y="294"/>
                  </a:lnTo>
                  <a:lnTo>
                    <a:pt x="554" y="300"/>
                  </a:lnTo>
                  <a:lnTo>
                    <a:pt x="549" y="306"/>
                  </a:lnTo>
                  <a:lnTo>
                    <a:pt x="545" y="315"/>
                  </a:lnTo>
                  <a:lnTo>
                    <a:pt x="542" y="324"/>
                  </a:lnTo>
                  <a:lnTo>
                    <a:pt x="541" y="333"/>
                  </a:lnTo>
                  <a:lnTo>
                    <a:pt x="541" y="333"/>
                  </a:lnTo>
                  <a:lnTo>
                    <a:pt x="542" y="343"/>
                  </a:lnTo>
                  <a:lnTo>
                    <a:pt x="545" y="351"/>
                  </a:lnTo>
                  <a:lnTo>
                    <a:pt x="549" y="360"/>
                  </a:lnTo>
                  <a:lnTo>
                    <a:pt x="554" y="367"/>
                  </a:lnTo>
                  <a:lnTo>
                    <a:pt x="562" y="373"/>
                  </a:lnTo>
                  <a:lnTo>
                    <a:pt x="570" y="377"/>
                  </a:lnTo>
                  <a:lnTo>
                    <a:pt x="579" y="380"/>
                  </a:lnTo>
                  <a:lnTo>
                    <a:pt x="589" y="380"/>
                  </a:lnTo>
                  <a:lnTo>
                    <a:pt x="589" y="3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45" name="六边形 44"/>
          <p:cNvSpPr>
            <a:spLocks noChangeAspect="1"/>
          </p:cNvSpPr>
          <p:nvPr/>
        </p:nvSpPr>
        <p:spPr>
          <a:xfrm rot="10800000" flipH="1">
            <a:off x="5443718" y="3467098"/>
            <a:ext cx="1149510" cy="990600"/>
          </a:xfrm>
          <a:prstGeom prst="hexagon">
            <a:avLst>
              <a:gd name="adj" fmla="val 28557"/>
              <a:gd name="vf" fmla="val 115470"/>
            </a:avLst>
          </a:prstGeom>
          <a:solidFill>
            <a:srgbClr val="D2222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endParaRPr lang="zh-CN" altLang="en-US" sz="1600" dirty="0"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45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 l="50463" t="38085" r="18117" b="23830"/>
          <a:stretch>
            <a:fillRect/>
          </a:stretch>
        </p:blipFill>
        <p:spPr bwMode="auto">
          <a:xfrm>
            <a:off x="-29210" y="2239010"/>
            <a:ext cx="12231370" cy="2379980"/>
          </a:xfrm>
          <a:prstGeom prst="rect">
            <a:avLst/>
          </a:prstGeom>
          <a:solidFill>
            <a:srgbClr val="3131DB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6" name="平行四边形 5"/>
          <p:cNvSpPr/>
          <p:nvPr/>
        </p:nvSpPr>
        <p:spPr>
          <a:xfrm>
            <a:off x="911424" y="1700808"/>
            <a:ext cx="4032448" cy="3456384"/>
          </a:xfrm>
          <a:prstGeom prst="parallelogram">
            <a:avLst>
              <a:gd name="adj" fmla="val 29528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18745" y="2544142"/>
            <a:ext cx="1641475" cy="17697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15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03</a:t>
            </a:r>
            <a:endParaRPr lang="zh-CN" altLang="en-US" sz="11500" b="1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0" name="文本框 25"/>
          <p:cNvSpPr txBox="1"/>
          <p:nvPr/>
        </p:nvSpPr>
        <p:spPr>
          <a:xfrm>
            <a:off x="4655840" y="2708920"/>
            <a:ext cx="38884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 b="1">
                <a:solidFill>
                  <a:schemeClr val="bg1"/>
                </a:solidFill>
                <a:latin typeface="Arial"/>
                <a:ea typeface="微软雅黑"/>
              </a:defRPr>
            </a:lvl1pPr>
          </a:lstStyle>
          <a:p>
            <a:r>
              <a:rPr lang="zh-CN" altLang="en-US" dirty="0">
                <a:sym typeface="Arial"/>
              </a:rPr>
              <a:t>工作体会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370403" y="3631482"/>
            <a:ext cx="526105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工作心得   对企业文化的理解   对部门的建议与意见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0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983615" y="332740"/>
            <a:ext cx="1818005" cy="504190"/>
          </a:xfrm>
        </p:spPr>
        <p:txBody>
          <a:bodyPr/>
          <a:lstStyle/>
          <a:p>
            <a:r>
              <a:rPr lang="zh-CN" altLang="en-US" sz="2800" dirty="0">
                <a:latin typeface="Arial"/>
                <a:ea typeface="微软雅黑"/>
                <a:sym typeface="Arial"/>
              </a:rPr>
              <a:t>工作心得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2" name="矩形 1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0" y="3876675"/>
            <a:ext cx="1808480" cy="0"/>
          </a:xfrm>
          <a:prstGeom prst="line">
            <a:avLst/>
          </a:prstGeom>
          <a:noFill/>
          <a:ln w="12700" cap="flat" cmpd="sng" algn="ctr">
            <a:solidFill>
              <a:srgbClr val="EB0343"/>
            </a:solidFill>
            <a:prstDash val="solid"/>
          </a:ln>
          <a:effectLst/>
        </p:spPr>
      </p:cxnSp>
      <p:cxnSp>
        <p:nvCxnSpPr>
          <p:cNvPr id="13" name="直接连接符 12"/>
          <p:cNvCxnSpPr/>
          <p:nvPr/>
        </p:nvCxnSpPr>
        <p:spPr>
          <a:xfrm>
            <a:off x="2854960" y="2815590"/>
            <a:ext cx="2122170" cy="2122170"/>
          </a:xfrm>
          <a:prstGeom prst="line">
            <a:avLst/>
          </a:prstGeom>
          <a:noFill/>
          <a:ln w="12700" cap="flat" cmpd="sng" algn="ctr">
            <a:solidFill>
              <a:srgbClr val="EB0343"/>
            </a:solidFill>
            <a:prstDash val="solid"/>
          </a:ln>
          <a:effectLst/>
        </p:spPr>
      </p:cxnSp>
      <p:cxnSp>
        <p:nvCxnSpPr>
          <p:cNvPr id="14" name="直接连接符 13"/>
          <p:cNvCxnSpPr/>
          <p:nvPr/>
        </p:nvCxnSpPr>
        <p:spPr>
          <a:xfrm flipH="1">
            <a:off x="1803400" y="2815590"/>
            <a:ext cx="1061085" cy="1061085"/>
          </a:xfrm>
          <a:prstGeom prst="line">
            <a:avLst/>
          </a:prstGeom>
          <a:noFill/>
          <a:ln w="12700" cap="flat" cmpd="sng" algn="ctr">
            <a:solidFill>
              <a:srgbClr val="EB0343"/>
            </a:solidFill>
            <a:prstDash val="solid"/>
          </a:ln>
          <a:effectLst/>
        </p:spPr>
      </p:cxnSp>
      <p:cxnSp>
        <p:nvCxnSpPr>
          <p:cNvPr id="17" name="直接连接符 16"/>
          <p:cNvCxnSpPr/>
          <p:nvPr/>
        </p:nvCxnSpPr>
        <p:spPr>
          <a:xfrm flipV="1">
            <a:off x="9183370" y="3876675"/>
            <a:ext cx="1061085" cy="1061085"/>
          </a:xfrm>
          <a:prstGeom prst="line">
            <a:avLst/>
          </a:prstGeom>
          <a:noFill/>
          <a:ln w="12700" cap="flat" cmpd="sng" algn="ctr">
            <a:solidFill>
              <a:srgbClr val="EB0343"/>
            </a:solidFill>
            <a:prstDash val="solid"/>
          </a:ln>
          <a:effectLst/>
        </p:spPr>
      </p:cxnSp>
      <p:cxnSp>
        <p:nvCxnSpPr>
          <p:cNvPr id="18" name="直接连接符 17"/>
          <p:cNvCxnSpPr/>
          <p:nvPr/>
        </p:nvCxnSpPr>
        <p:spPr>
          <a:xfrm flipH="1">
            <a:off x="4965065" y="2815590"/>
            <a:ext cx="2122170" cy="2122170"/>
          </a:xfrm>
          <a:prstGeom prst="line">
            <a:avLst/>
          </a:prstGeom>
          <a:noFill/>
          <a:ln w="12700" cap="flat" cmpd="sng" algn="ctr">
            <a:solidFill>
              <a:srgbClr val="EB0343"/>
            </a:solidFill>
            <a:prstDash val="solid"/>
          </a:ln>
          <a:effectLst/>
        </p:spPr>
      </p:cxnSp>
      <p:cxnSp>
        <p:nvCxnSpPr>
          <p:cNvPr id="24" name="直接连接符 23"/>
          <p:cNvCxnSpPr/>
          <p:nvPr/>
        </p:nvCxnSpPr>
        <p:spPr>
          <a:xfrm>
            <a:off x="7073900" y="2815590"/>
            <a:ext cx="2122170" cy="2122170"/>
          </a:xfrm>
          <a:prstGeom prst="line">
            <a:avLst/>
          </a:prstGeom>
          <a:noFill/>
          <a:ln w="12700" cap="flat" cmpd="sng" algn="ctr">
            <a:solidFill>
              <a:srgbClr val="EB0343"/>
            </a:solidFill>
            <a:prstDash val="solid"/>
          </a:ln>
          <a:effectLst/>
        </p:spPr>
      </p:cxnSp>
      <p:sp>
        <p:nvSpPr>
          <p:cNvPr id="25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1290955" y="5510530"/>
            <a:ext cx="3061335" cy="92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 eaLnBrk="1" hangingPunct="1">
              <a:buClrTx/>
              <a:buSzTx/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单击此处添加简短说明，</a:t>
            </a:r>
          </a:p>
          <a:p>
            <a:pPr lvl="0" algn="ctr" eaLnBrk="1" hangingPunct="1">
              <a:buClrTx/>
              <a:buSzTx/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添加简短说明文字，</a:t>
            </a:r>
          </a:p>
          <a:p>
            <a:pPr lvl="0" algn="ctr" eaLnBrk="1" hangingPunct="1">
              <a:buClrTx/>
              <a:buSzTx/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具体说明文字添加此处。</a:t>
            </a:r>
          </a:p>
        </p:txBody>
      </p:sp>
      <p:cxnSp>
        <p:nvCxnSpPr>
          <p:cNvPr id="26" name="直接连接符 25"/>
          <p:cNvCxnSpPr/>
          <p:nvPr/>
        </p:nvCxnSpPr>
        <p:spPr>
          <a:xfrm>
            <a:off x="10241915" y="3876675"/>
            <a:ext cx="1906270" cy="0"/>
          </a:xfrm>
          <a:prstGeom prst="line">
            <a:avLst/>
          </a:prstGeom>
          <a:noFill/>
          <a:ln w="12700" cap="flat" cmpd="sng" algn="ctr">
            <a:solidFill>
              <a:srgbClr val="EB0343"/>
            </a:solidFill>
            <a:prstDash val="solid"/>
          </a:ln>
          <a:effectLst/>
        </p:spPr>
      </p:cxnSp>
      <p:grpSp>
        <p:nvGrpSpPr>
          <p:cNvPr id="27" name="组合 26"/>
          <p:cNvGrpSpPr/>
          <p:nvPr/>
        </p:nvGrpSpPr>
        <p:grpSpPr>
          <a:xfrm>
            <a:off x="1819910" y="3206750"/>
            <a:ext cx="2104390" cy="2104390"/>
            <a:chOff x="1369994" y="2067694"/>
            <a:chExt cx="1584176" cy="1584176"/>
          </a:xfrm>
        </p:grpSpPr>
        <p:sp>
          <p:nvSpPr>
            <p:cNvPr id="28" name="菱形 27"/>
            <p:cNvSpPr/>
            <p:nvPr/>
          </p:nvSpPr>
          <p:spPr>
            <a:xfrm>
              <a:off x="1369994" y="2067694"/>
              <a:ext cx="1584176" cy="1584176"/>
            </a:xfrm>
            <a:prstGeom prst="diamond">
              <a:avLst/>
            </a:prstGeom>
            <a:solidFill>
              <a:schemeClr val="tx1">
                <a:lumMod val="75000"/>
                <a:lumOff val="2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1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29" name="TextBox 13"/>
            <p:cNvSpPr txBox="1"/>
            <p:nvPr/>
          </p:nvSpPr>
          <p:spPr>
            <a:xfrm flipH="1">
              <a:off x="1554067" y="2721283"/>
              <a:ext cx="1261884" cy="2772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/>
                  <a:ea typeface="微软雅黑"/>
                  <a:sym typeface="Arial"/>
                </a:rPr>
                <a:t>点击输入标题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942715" y="2441575"/>
            <a:ext cx="2104390" cy="2104390"/>
            <a:chOff x="3029144" y="1491630"/>
            <a:chExt cx="1584176" cy="1584176"/>
          </a:xfrm>
        </p:grpSpPr>
        <p:sp>
          <p:nvSpPr>
            <p:cNvPr id="31" name="菱形 30"/>
            <p:cNvSpPr/>
            <p:nvPr/>
          </p:nvSpPr>
          <p:spPr>
            <a:xfrm>
              <a:off x="3029144" y="1491630"/>
              <a:ext cx="1584176" cy="1584176"/>
            </a:xfrm>
            <a:prstGeom prst="diamond">
              <a:avLst/>
            </a:prstGeom>
            <a:solidFill>
              <a:srgbClr val="D2222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1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32" name="TextBox 16"/>
            <p:cNvSpPr txBox="1"/>
            <p:nvPr/>
          </p:nvSpPr>
          <p:spPr>
            <a:xfrm flipH="1">
              <a:off x="3267234" y="2145219"/>
              <a:ext cx="1261884" cy="2772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defTabSz="91440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lang="zh-CN" altLang="en-US" sz="1800" kern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/>
                  <a:ea typeface="微软雅黑"/>
                  <a:sym typeface="Arial"/>
                </a:rPr>
                <a:t>点击输入标题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039485" y="3206750"/>
            <a:ext cx="2104390" cy="2104390"/>
            <a:chOff x="4577170" y="2067694"/>
            <a:chExt cx="1584176" cy="1584176"/>
          </a:xfrm>
        </p:grpSpPr>
        <p:sp>
          <p:nvSpPr>
            <p:cNvPr id="34" name="菱形 33"/>
            <p:cNvSpPr/>
            <p:nvPr/>
          </p:nvSpPr>
          <p:spPr>
            <a:xfrm>
              <a:off x="4577170" y="2067694"/>
              <a:ext cx="1584176" cy="1584176"/>
            </a:xfrm>
            <a:prstGeom prst="diamond">
              <a:avLst/>
            </a:prstGeom>
            <a:solidFill>
              <a:schemeClr val="tx1">
                <a:lumMod val="75000"/>
                <a:lumOff val="2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1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35" name="TextBox 19"/>
            <p:cNvSpPr txBox="1"/>
            <p:nvPr/>
          </p:nvSpPr>
          <p:spPr>
            <a:xfrm flipH="1">
              <a:off x="4815260" y="2721283"/>
              <a:ext cx="1261884" cy="2772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defTabSz="91440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lang="zh-CN" altLang="en-US" sz="1800" kern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/>
                  <a:ea typeface="微软雅黑"/>
                  <a:sym typeface="Arial"/>
                </a:rPr>
                <a:t>点击输入标题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8150860" y="2441575"/>
            <a:ext cx="2104390" cy="2104390"/>
            <a:chOff x="6145277" y="1491630"/>
            <a:chExt cx="1584176" cy="1584176"/>
          </a:xfrm>
        </p:grpSpPr>
        <p:sp>
          <p:nvSpPr>
            <p:cNvPr id="37" name="菱形 36"/>
            <p:cNvSpPr/>
            <p:nvPr/>
          </p:nvSpPr>
          <p:spPr>
            <a:xfrm>
              <a:off x="6145277" y="1491630"/>
              <a:ext cx="1584176" cy="1584176"/>
            </a:xfrm>
            <a:prstGeom prst="diamond">
              <a:avLst/>
            </a:prstGeom>
            <a:solidFill>
              <a:srgbClr val="D2222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1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38" name="TextBox 22"/>
            <p:cNvSpPr txBox="1"/>
            <p:nvPr/>
          </p:nvSpPr>
          <p:spPr>
            <a:xfrm flipH="1">
              <a:off x="6383367" y="2145219"/>
              <a:ext cx="1261884" cy="2772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defTabSz="91440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lang="zh-CN" altLang="en-US" sz="1800" kern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/>
                  <a:ea typeface="微软雅黑"/>
                  <a:sym typeface="Arial"/>
                </a:rPr>
                <a:t>点击输入标题</a:t>
              </a:r>
            </a:p>
          </p:txBody>
        </p:sp>
      </p:grpSp>
      <p:sp>
        <p:nvSpPr>
          <p:cNvPr id="39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3682365" y="1492250"/>
            <a:ext cx="25831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单击此处添加简短说明，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ea typeface="微软雅黑"/>
              <a:sym typeface="Arial"/>
            </a:endParaRPr>
          </a:p>
          <a:p>
            <a:pPr algn="ctr" eaLnBrk="1" hangingPunct="1">
              <a:spcBef>
                <a:spcPct val="0"/>
              </a:spcBef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添加简短说明文字，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ea typeface="微软雅黑"/>
              <a:sym typeface="Arial"/>
            </a:endParaRPr>
          </a:p>
          <a:p>
            <a:pPr algn="ctr" eaLnBrk="1" hangingPunct="1">
              <a:spcBef>
                <a:spcPct val="0"/>
              </a:spcBef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具体说明文字添加此处。</a:t>
            </a:r>
          </a:p>
        </p:txBody>
      </p:sp>
      <p:sp>
        <p:nvSpPr>
          <p:cNvPr id="40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5787390" y="5510530"/>
            <a:ext cx="2607945" cy="92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 eaLnBrk="1" hangingPunct="1">
              <a:buClrTx/>
              <a:buSzTx/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单击此处添加简短说明，</a:t>
            </a:r>
          </a:p>
          <a:p>
            <a:pPr lvl="0" algn="ctr" eaLnBrk="1" hangingPunct="1">
              <a:buClrTx/>
              <a:buSzTx/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添加简短说明文字，</a:t>
            </a:r>
          </a:p>
          <a:p>
            <a:pPr lvl="0" algn="ctr" eaLnBrk="1" hangingPunct="1">
              <a:buClrTx/>
              <a:buSzTx/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具体说明文字添加此处。</a:t>
            </a:r>
          </a:p>
        </p:txBody>
      </p:sp>
      <p:sp>
        <p:nvSpPr>
          <p:cNvPr id="41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7892415" y="1490345"/>
            <a:ext cx="2600325" cy="92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 eaLnBrk="1" hangingPunct="1">
              <a:buClrTx/>
              <a:buSzTx/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单击此处添加简短说明，</a:t>
            </a:r>
          </a:p>
          <a:p>
            <a:pPr lvl="0" algn="ctr" eaLnBrk="1" hangingPunct="1">
              <a:buClrTx/>
              <a:buSzTx/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添加简短说明文字，</a:t>
            </a:r>
          </a:p>
          <a:p>
            <a:pPr lvl="0" algn="ctr" eaLnBrk="1" hangingPunct="1">
              <a:buClrTx/>
              <a:buSzTx/>
              <a:buNone/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微软雅黑"/>
                <a:sym typeface="Arial"/>
              </a:rPr>
              <a:t>具体说明文字添加此处。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9" grpId="0"/>
      <p:bldP spid="40" grpId="0"/>
      <p:bldP spid="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983615" y="332740"/>
            <a:ext cx="3148438" cy="504190"/>
          </a:xfrm>
        </p:spPr>
        <p:txBody>
          <a:bodyPr/>
          <a:lstStyle/>
          <a:p>
            <a:r>
              <a:rPr lang="zh-CN" altLang="en-US" sz="2800" dirty="0">
                <a:latin typeface="Arial"/>
                <a:ea typeface="微软雅黑"/>
                <a:sym typeface="Arial"/>
              </a:rPr>
              <a:t>对企业文化的理解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2" name="矩形 1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987520" y="1195076"/>
            <a:ext cx="3701271" cy="2456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11219" y="3702667"/>
            <a:ext cx="3690577" cy="2459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51000" y="1189415"/>
            <a:ext cx="3681053" cy="2462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5"/>
          <p:cNvSpPr/>
          <p:nvPr/>
        </p:nvSpPr>
        <p:spPr>
          <a:xfrm>
            <a:off x="440690" y="3711575"/>
            <a:ext cx="3711575" cy="2467610"/>
          </a:xfrm>
          <a:prstGeom prst="rect">
            <a:avLst/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80" dirty="0">
              <a:latin typeface="Arial"/>
              <a:ea typeface="微软雅黑"/>
              <a:sym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95045" y="4025900"/>
            <a:ext cx="2599055" cy="1753870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在此添加项目名称</a:t>
            </a:r>
            <a:endParaRPr lang="zh-CN" altLang="en-US" b="1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请替换文字内容，添加相关标题，修改文字内容，也可以直接复制你的内容到此。请替换文字内容，添加相关标题，修改文字内容</a:t>
            </a:r>
          </a:p>
        </p:txBody>
      </p:sp>
      <p:sp>
        <p:nvSpPr>
          <p:cNvPr id="19" name="Rectangle 16"/>
          <p:cNvSpPr/>
          <p:nvPr/>
        </p:nvSpPr>
        <p:spPr>
          <a:xfrm>
            <a:off x="4210050" y="1193165"/>
            <a:ext cx="3711575" cy="2467610"/>
          </a:xfrm>
          <a:prstGeom prst="rect">
            <a:avLst/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80" dirty="0">
              <a:latin typeface="Arial"/>
              <a:ea typeface="微软雅黑"/>
              <a:sym typeface="Arial"/>
            </a:endParaRPr>
          </a:p>
        </p:txBody>
      </p:sp>
      <p:sp>
        <p:nvSpPr>
          <p:cNvPr id="23" name="Rectangle 20"/>
          <p:cNvSpPr/>
          <p:nvPr/>
        </p:nvSpPr>
        <p:spPr>
          <a:xfrm>
            <a:off x="7977505" y="3723640"/>
            <a:ext cx="3711575" cy="2467610"/>
          </a:xfrm>
          <a:prstGeom prst="rect">
            <a:avLst/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80" dirty="0">
              <a:latin typeface="Arial"/>
              <a:ea typeface="微软雅黑"/>
              <a:sym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95825" y="1584325"/>
            <a:ext cx="2599055" cy="1753870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在此添加项目名称</a:t>
            </a:r>
            <a:endParaRPr lang="zh-CN" altLang="en-US" b="1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请替换文字内容，添加相关标题，修改文字内容，也可以直接复制你的内容到此。请替换文字内容，添加相关标题，修改文字内容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465185" y="4103370"/>
            <a:ext cx="2599055" cy="1753870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在此添加项目名称</a:t>
            </a:r>
            <a:endParaRPr lang="zh-CN" altLang="en-US" b="1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请替换文字内容，添加相关标题，修改文字内容，也可以直接复制你的内容到此。请替换文字内容，添加相关标题，修改文字内容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9" grpId="0" animBg="1"/>
      <p:bldP spid="23" grpId="0" animBg="1"/>
      <p:bldP spid="15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983615" y="332740"/>
            <a:ext cx="3528209" cy="504190"/>
          </a:xfrm>
        </p:spPr>
        <p:txBody>
          <a:bodyPr/>
          <a:lstStyle/>
          <a:p>
            <a:r>
              <a:rPr lang="zh-CN" altLang="en-US" sz="2800" dirty="0">
                <a:latin typeface="Arial"/>
                <a:ea typeface="微软雅黑"/>
                <a:sym typeface="Arial"/>
              </a:rPr>
              <a:t>对部门的建议与意见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2" name="矩形 1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26" name="六边形 25"/>
          <p:cNvSpPr>
            <a:spLocks noChangeAspect="1"/>
          </p:cNvSpPr>
          <p:nvPr/>
        </p:nvSpPr>
        <p:spPr>
          <a:xfrm rot="10800000" flipH="1">
            <a:off x="4309608" y="3057523"/>
            <a:ext cx="1149510" cy="990600"/>
          </a:xfrm>
          <a:prstGeom prst="hexagon">
            <a:avLst>
              <a:gd name="adj" fmla="val 28557"/>
              <a:gd name="vf" fmla="val 115470"/>
            </a:avLst>
          </a:prstGeom>
          <a:solidFill>
            <a:srgbClr val="D2222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endParaRPr lang="zh-CN" altLang="en-US" sz="1600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六边形 26"/>
          <p:cNvSpPr>
            <a:spLocks noChangeAspect="1"/>
          </p:cNvSpPr>
          <p:nvPr/>
        </p:nvSpPr>
        <p:spPr>
          <a:xfrm rot="10800000" flipH="1">
            <a:off x="4319133" y="4333872"/>
            <a:ext cx="1149510" cy="990600"/>
          </a:xfrm>
          <a:prstGeom prst="hexagon">
            <a:avLst>
              <a:gd name="adj" fmla="val 28557"/>
              <a:gd name="vf" fmla="val 11547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endParaRPr lang="zh-CN" altLang="en-US" sz="1600" dirty="0">
              <a:latin typeface="Arial"/>
              <a:ea typeface="微软雅黑"/>
              <a:sym typeface="Arial"/>
            </a:endParaRPr>
          </a:p>
        </p:txBody>
      </p:sp>
      <p:sp>
        <p:nvSpPr>
          <p:cNvPr id="28" name="六边形 27"/>
          <p:cNvSpPr>
            <a:spLocks noChangeAspect="1"/>
          </p:cNvSpPr>
          <p:nvPr/>
        </p:nvSpPr>
        <p:spPr>
          <a:xfrm rot="10800000">
            <a:off x="1403405" y="3057525"/>
            <a:ext cx="2787595" cy="990599"/>
          </a:xfrm>
          <a:prstGeom prst="hexagon">
            <a:avLst>
              <a:gd name="adj" fmla="val 28557"/>
              <a:gd name="vf" fmla="val 11547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endParaRPr lang="zh-CN" altLang="en-US" sz="1600" dirty="0">
              <a:latin typeface="Arial"/>
              <a:ea typeface="微软雅黑"/>
              <a:sym typeface="Arial"/>
            </a:endParaRPr>
          </a:p>
        </p:txBody>
      </p:sp>
      <p:sp>
        <p:nvSpPr>
          <p:cNvPr id="29" name="六边形 28"/>
          <p:cNvSpPr>
            <a:spLocks noChangeAspect="1"/>
          </p:cNvSpPr>
          <p:nvPr/>
        </p:nvSpPr>
        <p:spPr>
          <a:xfrm rot="10800000" flipH="1">
            <a:off x="4319133" y="1800223"/>
            <a:ext cx="1149510" cy="990600"/>
          </a:xfrm>
          <a:prstGeom prst="hexagon">
            <a:avLst>
              <a:gd name="adj" fmla="val 28557"/>
              <a:gd name="vf" fmla="val 11547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endParaRPr lang="zh-CN" altLang="en-US" sz="1600" dirty="0">
              <a:latin typeface="Arial"/>
              <a:ea typeface="微软雅黑"/>
              <a:sym typeface="Arial"/>
            </a:endParaRPr>
          </a:p>
        </p:txBody>
      </p:sp>
      <p:sp>
        <p:nvSpPr>
          <p:cNvPr id="30" name="六边形 29"/>
          <p:cNvSpPr>
            <a:spLocks noChangeAspect="1"/>
          </p:cNvSpPr>
          <p:nvPr/>
        </p:nvSpPr>
        <p:spPr>
          <a:xfrm rot="10800000">
            <a:off x="1422455" y="1800225"/>
            <a:ext cx="2787595" cy="990599"/>
          </a:xfrm>
          <a:prstGeom prst="hexagon">
            <a:avLst>
              <a:gd name="adj" fmla="val 28557"/>
              <a:gd name="vf" fmla="val 115470"/>
            </a:avLst>
          </a:prstGeom>
          <a:solidFill>
            <a:srgbClr val="D2222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endParaRPr lang="zh-CN" altLang="en-US" sz="1400" dirty="0">
              <a:latin typeface="Arial"/>
              <a:ea typeface="微软雅黑"/>
              <a:sym typeface="Arial"/>
            </a:endParaRPr>
          </a:p>
        </p:txBody>
      </p:sp>
      <p:grpSp>
        <p:nvGrpSpPr>
          <p:cNvPr id="31" name="组合 14"/>
          <p:cNvGrpSpPr>
            <a:grpSpLocks noChangeAspect="1"/>
          </p:cNvGrpSpPr>
          <p:nvPr/>
        </p:nvGrpSpPr>
        <p:grpSpPr>
          <a:xfrm flipH="1">
            <a:off x="4644528" y="3350637"/>
            <a:ext cx="490081" cy="462905"/>
            <a:chOff x="4954578" y="4001812"/>
            <a:chExt cx="490580" cy="463541"/>
          </a:xfrm>
          <a:solidFill>
            <a:srgbClr val="FEFEFE"/>
          </a:solidFill>
          <a:effectLst/>
        </p:grpSpPr>
        <p:sp>
          <p:nvSpPr>
            <p:cNvPr id="45" name="Freeform 20"/>
            <p:cNvSpPr>
              <a:spLocks noEditPoints="1"/>
            </p:cNvSpPr>
            <p:nvPr/>
          </p:nvSpPr>
          <p:spPr bwMode="auto">
            <a:xfrm>
              <a:off x="4954578" y="4129960"/>
              <a:ext cx="337890" cy="335393"/>
            </a:xfrm>
            <a:custGeom>
              <a:avLst/>
              <a:gdLst>
                <a:gd name="T0" fmla="*/ 229 w 229"/>
                <a:gd name="T1" fmla="*/ 128 h 227"/>
                <a:gd name="T2" fmla="*/ 229 w 229"/>
                <a:gd name="T3" fmla="*/ 98 h 227"/>
                <a:gd name="T4" fmla="*/ 206 w 229"/>
                <a:gd name="T5" fmla="*/ 93 h 227"/>
                <a:gd name="T6" fmla="*/ 200 w 229"/>
                <a:gd name="T7" fmla="*/ 76 h 227"/>
                <a:gd name="T8" fmla="*/ 216 w 229"/>
                <a:gd name="T9" fmla="*/ 58 h 227"/>
                <a:gd name="T10" fmla="*/ 198 w 229"/>
                <a:gd name="T11" fmla="*/ 34 h 227"/>
                <a:gd name="T12" fmla="*/ 176 w 229"/>
                <a:gd name="T13" fmla="*/ 44 h 227"/>
                <a:gd name="T14" fmla="*/ 161 w 229"/>
                <a:gd name="T15" fmla="*/ 33 h 227"/>
                <a:gd name="T16" fmla="*/ 164 w 229"/>
                <a:gd name="T17" fmla="*/ 9 h 227"/>
                <a:gd name="T18" fmla="*/ 135 w 229"/>
                <a:gd name="T19" fmla="*/ 0 h 227"/>
                <a:gd name="T20" fmla="*/ 123 w 229"/>
                <a:gd name="T21" fmla="*/ 20 h 227"/>
                <a:gd name="T22" fmla="*/ 114 w 229"/>
                <a:gd name="T23" fmla="*/ 20 h 227"/>
                <a:gd name="T24" fmla="*/ 105 w 229"/>
                <a:gd name="T25" fmla="*/ 20 h 227"/>
                <a:gd name="T26" fmla="*/ 93 w 229"/>
                <a:gd name="T27" fmla="*/ 0 h 227"/>
                <a:gd name="T28" fmla="*/ 65 w 229"/>
                <a:gd name="T29" fmla="*/ 9 h 227"/>
                <a:gd name="T30" fmla="*/ 67 w 229"/>
                <a:gd name="T31" fmla="*/ 33 h 227"/>
                <a:gd name="T32" fmla="*/ 52 w 229"/>
                <a:gd name="T33" fmla="*/ 44 h 227"/>
                <a:gd name="T34" fmla="*/ 30 w 229"/>
                <a:gd name="T35" fmla="*/ 34 h 227"/>
                <a:gd name="T36" fmla="*/ 13 w 229"/>
                <a:gd name="T37" fmla="*/ 58 h 227"/>
                <a:gd name="T38" fmla="*/ 29 w 229"/>
                <a:gd name="T39" fmla="*/ 76 h 227"/>
                <a:gd name="T40" fmla="*/ 23 w 229"/>
                <a:gd name="T41" fmla="*/ 94 h 227"/>
                <a:gd name="T42" fmla="*/ 0 w 229"/>
                <a:gd name="T43" fmla="*/ 98 h 227"/>
                <a:gd name="T44" fmla="*/ 0 w 229"/>
                <a:gd name="T45" fmla="*/ 128 h 227"/>
                <a:gd name="T46" fmla="*/ 23 w 229"/>
                <a:gd name="T47" fmla="*/ 133 h 227"/>
                <a:gd name="T48" fmla="*/ 29 w 229"/>
                <a:gd name="T49" fmla="*/ 151 h 227"/>
                <a:gd name="T50" fmla="*/ 13 w 229"/>
                <a:gd name="T51" fmla="*/ 169 h 227"/>
                <a:gd name="T52" fmla="*/ 31 w 229"/>
                <a:gd name="T53" fmla="*/ 193 h 227"/>
                <a:gd name="T54" fmla="*/ 52 w 229"/>
                <a:gd name="T55" fmla="*/ 183 h 227"/>
                <a:gd name="T56" fmla="*/ 67 w 229"/>
                <a:gd name="T57" fmla="*/ 194 h 227"/>
                <a:gd name="T58" fmla="*/ 65 w 229"/>
                <a:gd name="T59" fmla="*/ 218 h 227"/>
                <a:gd name="T60" fmla="*/ 93 w 229"/>
                <a:gd name="T61" fmla="*/ 227 h 227"/>
                <a:gd name="T62" fmla="*/ 105 w 229"/>
                <a:gd name="T63" fmla="*/ 206 h 227"/>
                <a:gd name="T64" fmla="*/ 114 w 229"/>
                <a:gd name="T65" fmla="*/ 207 h 227"/>
                <a:gd name="T66" fmla="*/ 124 w 229"/>
                <a:gd name="T67" fmla="*/ 206 h 227"/>
                <a:gd name="T68" fmla="*/ 135 w 229"/>
                <a:gd name="T69" fmla="*/ 227 h 227"/>
                <a:gd name="T70" fmla="*/ 164 w 229"/>
                <a:gd name="T71" fmla="*/ 217 h 227"/>
                <a:gd name="T72" fmla="*/ 161 w 229"/>
                <a:gd name="T73" fmla="*/ 194 h 227"/>
                <a:gd name="T74" fmla="*/ 176 w 229"/>
                <a:gd name="T75" fmla="*/ 183 h 227"/>
                <a:gd name="T76" fmla="*/ 198 w 229"/>
                <a:gd name="T77" fmla="*/ 193 h 227"/>
                <a:gd name="T78" fmla="*/ 216 w 229"/>
                <a:gd name="T79" fmla="*/ 168 h 227"/>
                <a:gd name="T80" fmla="*/ 200 w 229"/>
                <a:gd name="T81" fmla="*/ 151 h 227"/>
                <a:gd name="T82" fmla="*/ 206 w 229"/>
                <a:gd name="T83" fmla="*/ 133 h 227"/>
                <a:gd name="T84" fmla="*/ 229 w 229"/>
                <a:gd name="T85" fmla="*/ 128 h 227"/>
                <a:gd name="T86" fmla="*/ 114 w 229"/>
                <a:gd name="T87" fmla="*/ 180 h 227"/>
                <a:gd name="T88" fmla="*/ 47 w 229"/>
                <a:gd name="T89" fmla="*/ 113 h 227"/>
                <a:gd name="T90" fmla="*/ 114 w 229"/>
                <a:gd name="T91" fmla="*/ 46 h 227"/>
                <a:gd name="T92" fmla="*/ 181 w 229"/>
                <a:gd name="T93" fmla="*/ 113 h 227"/>
                <a:gd name="T94" fmla="*/ 114 w 229"/>
                <a:gd name="T95" fmla="*/ 18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6" name="Freeform 21"/>
            <p:cNvSpPr>
              <a:spLocks noEditPoints="1"/>
            </p:cNvSpPr>
            <p:nvPr/>
          </p:nvSpPr>
          <p:spPr bwMode="auto">
            <a:xfrm>
              <a:off x="5245298" y="4001812"/>
              <a:ext cx="199860" cy="199861"/>
            </a:xfrm>
            <a:custGeom>
              <a:avLst/>
              <a:gdLst>
                <a:gd name="T0" fmla="*/ 135 w 135"/>
                <a:gd name="T1" fmla="*/ 76 h 135"/>
                <a:gd name="T2" fmla="*/ 135 w 135"/>
                <a:gd name="T3" fmla="*/ 58 h 135"/>
                <a:gd name="T4" fmla="*/ 122 w 135"/>
                <a:gd name="T5" fmla="*/ 55 h 135"/>
                <a:gd name="T6" fmla="*/ 118 w 135"/>
                <a:gd name="T7" fmla="*/ 45 h 135"/>
                <a:gd name="T8" fmla="*/ 128 w 135"/>
                <a:gd name="T9" fmla="*/ 34 h 135"/>
                <a:gd name="T10" fmla="*/ 117 w 135"/>
                <a:gd name="T11" fmla="*/ 20 h 135"/>
                <a:gd name="T12" fmla="*/ 104 w 135"/>
                <a:gd name="T13" fmla="*/ 26 h 135"/>
                <a:gd name="T14" fmla="*/ 96 w 135"/>
                <a:gd name="T15" fmla="*/ 19 h 135"/>
                <a:gd name="T16" fmla="*/ 97 w 135"/>
                <a:gd name="T17" fmla="*/ 5 h 135"/>
                <a:gd name="T18" fmla="*/ 80 w 135"/>
                <a:gd name="T19" fmla="*/ 0 h 135"/>
                <a:gd name="T20" fmla="*/ 73 w 135"/>
                <a:gd name="T21" fmla="*/ 12 h 135"/>
                <a:gd name="T22" fmla="*/ 67 w 135"/>
                <a:gd name="T23" fmla="*/ 12 h 135"/>
                <a:gd name="T24" fmla="*/ 62 w 135"/>
                <a:gd name="T25" fmla="*/ 12 h 135"/>
                <a:gd name="T26" fmla="*/ 55 w 135"/>
                <a:gd name="T27" fmla="*/ 0 h 135"/>
                <a:gd name="T28" fmla="*/ 38 w 135"/>
                <a:gd name="T29" fmla="*/ 5 h 135"/>
                <a:gd name="T30" fmla="*/ 39 w 135"/>
                <a:gd name="T31" fmla="*/ 19 h 135"/>
                <a:gd name="T32" fmla="*/ 30 w 135"/>
                <a:gd name="T33" fmla="*/ 26 h 135"/>
                <a:gd name="T34" fmla="*/ 18 w 135"/>
                <a:gd name="T35" fmla="*/ 20 h 135"/>
                <a:gd name="T36" fmla="*/ 7 w 135"/>
                <a:gd name="T37" fmla="*/ 34 h 135"/>
                <a:gd name="T38" fmla="*/ 17 w 135"/>
                <a:gd name="T39" fmla="*/ 45 h 135"/>
                <a:gd name="T40" fmla="*/ 13 w 135"/>
                <a:gd name="T41" fmla="*/ 55 h 135"/>
                <a:gd name="T42" fmla="*/ 0 w 135"/>
                <a:gd name="T43" fmla="*/ 58 h 135"/>
                <a:gd name="T44" fmla="*/ 0 w 135"/>
                <a:gd name="T45" fmla="*/ 76 h 135"/>
                <a:gd name="T46" fmla="*/ 13 w 135"/>
                <a:gd name="T47" fmla="*/ 79 h 135"/>
                <a:gd name="T48" fmla="*/ 17 w 135"/>
                <a:gd name="T49" fmla="*/ 90 h 135"/>
                <a:gd name="T50" fmla="*/ 7 w 135"/>
                <a:gd name="T51" fmla="*/ 100 h 135"/>
                <a:gd name="T52" fmla="*/ 18 w 135"/>
                <a:gd name="T53" fmla="*/ 114 h 135"/>
                <a:gd name="T54" fmla="*/ 31 w 135"/>
                <a:gd name="T55" fmla="*/ 109 h 135"/>
                <a:gd name="T56" fmla="*/ 39 w 135"/>
                <a:gd name="T57" fmla="*/ 115 h 135"/>
                <a:gd name="T58" fmla="*/ 38 w 135"/>
                <a:gd name="T59" fmla="*/ 129 h 135"/>
                <a:gd name="T60" fmla="*/ 55 w 135"/>
                <a:gd name="T61" fmla="*/ 135 h 135"/>
                <a:gd name="T62" fmla="*/ 62 w 135"/>
                <a:gd name="T63" fmla="*/ 122 h 135"/>
                <a:gd name="T64" fmla="*/ 68 w 135"/>
                <a:gd name="T65" fmla="*/ 123 h 135"/>
                <a:gd name="T66" fmla="*/ 73 w 135"/>
                <a:gd name="T67" fmla="*/ 122 h 135"/>
                <a:gd name="T68" fmla="*/ 80 w 135"/>
                <a:gd name="T69" fmla="*/ 135 h 135"/>
                <a:gd name="T70" fmla="*/ 97 w 135"/>
                <a:gd name="T71" fmla="*/ 129 h 135"/>
                <a:gd name="T72" fmla="*/ 96 w 135"/>
                <a:gd name="T73" fmla="*/ 115 h 135"/>
                <a:gd name="T74" fmla="*/ 104 w 135"/>
                <a:gd name="T75" fmla="*/ 109 h 135"/>
                <a:gd name="T76" fmla="*/ 117 w 135"/>
                <a:gd name="T77" fmla="*/ 114 h 135"/>
                <a:gd name="T78" fmla="*/ 128 w 135"/>
                <a:gd name="T79" fmla="*/ 100 h 135"/>
                <a:gd name="T80" fmla="*/ 118 w 135"/>
                <a:gd name="T81" fmla="*/ 89 h 135"/>
                <a:gd name="T82" fmla="*/ 122 w 135"/>
                <a:gd name="T83" fmla="*/ 79 h 135"/>
                <a:gd name="T84" fmla="*/ 135 w 135"/>
                <a:gd name="T85" fmla="*/ 76 h 135"/>
                <a:gd name="T86" fmla="*/ 67 w 135"/>
                <a:gd name="T87" fmla="*/ 107 h 135"/>
                <a:gd name="T88" fmla="*/ 28 w 135"/>
                <a:gd name="T89" fmla="*/ 67 h 135"/>
                <a:gd name="T90" fmla="*/ 67 w 135"/>
                <a:gd name="T91" fmla="*/ 27 h 135"/>
                <a:gd name="T92" fmla="*/ 107 w 135"/>
                <a:gd name="T93" fmla="*/ 67 h 135"/>
                <a:gd name="T94" fmla="*/ 67 w 135"/>
                <a:gd name="T95" fmla="*/ 10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32" name="任意多边形 19"/>
          <p:cNvSpPr>
            <a:spLocks noChangeArrowheads="1"/>
          </p:cNvSpPr>
          <p:nvPr/>
        </p:nvSpPr>
        <p:spPr bwMode="auto">
          <a:xfrm flipH="1">
            <a:off x="4694322" y="2136673"/>
            <a:ext cx="409539" cy="297981"/>
          </a:xfrm>
          <a:custGeom>
            <a:avLst/>
            <a:gdLst>
              <a:gd name="connsiteX0" fmla="*/ 290196 w 2438400"/>
              <a:gd name="connsiteY0" fmla="*/ 0 h 1774825"/>
              <a:gd name="connsiteX1" fmla="*/ 2151973 w 2438400"/>
              <a:gd name="connsiteY1" fmla="*/ 0 h 1774825"/>
              <a:gd name="connsiteX2" fmla="*/ 2438400 w 2438400"/>
              <a:gd name="connsiteY2" fmla="*/ 286384 h 1774825"/>
              <a:gd name="connsiteX3" fmla="*/ 2438400 w 2438400"/>
              <a:gd name="connsiteY3" fmla="*/ 1484673 h 1774825"/>
              <a:gd name="connsiteX4" fmla="*/ 2151973 w 2438400"/>
              <a:gd name="connsiteY4" fmla="*/ 1774825 h 1774825"/>
              <a:gd name="connsiteX5" fmla="*/ 290196 w 2438400"/>
              <a:gd name="connsiteY5" fmla="*/ 1774825 h 1774825"/>
              <a:gd name="connsiteX6" fmla="*/ 0 w 2438400"/>
              <a:gd name="connsiteY6" fmla="*/ 1484673 h 1774825"/>
              <a:gd name="connsiteX7" fmla="*/ 0 w 2438400"/>
              <a:gd name="connsiteY7" fmla="*/ 286384 h 1774825"/>
              <a:gd name="connsiteX8" fmla="*/ 290196 w 2438400"/>
              <a:gd name="connsiteY8" fmla="*/ 0 h 1774825"/>
              <a:gd name="connsiteX9" fmla="*/ 471488 w 2438400"/>
              <a:gd name="connsiteY9" fmla="*/ 425450 h 1774825"/>
              <a:gd name="connsiteX10" fmla="*/ 471488 w 2438400"/>
              <a:gd name="connsiteY10" fmla="*/ 598488 h 1774825"/>
              <a:gd name="connsiteX11" fmla="*/ 1971676 w 2438400"/>
              <a:gd name="connsiteY11" fmla="*/ 598488 h 1774825"/>
              <a:gd name="connsiteX12" fmla="*/ 1971676 w 2438400"/>
              <a:gd name="connsiteY12" fmla="*/ 425450 h 1774825"/>
              <a:gd name="connsiteX13" fmla="*/ 471488 w 2438400"/>
              <a:gd name="connsiteY13" fmla="*/ 425450 h 1774825"/>
              <a:gd name="connsiteX14" fmla="*/ 471488 w 2438400"/>
              <a:gd name="connsiteY14" fmla="*/ 801688 h 1774825"/>
              <a:gd name="connsiteX15" fmla="*/ 471488 w 2438400"/>
              <a:gd name="connsiteY15" fmla="*/ 971551 h 1774825"/>
              <a:gd name="connsiteX16" fmla="*/ 1971676 w 2438400"/>
              <a:gd name="connsiteY16" fmla="*/ 971551 h 1774825"/>
              <a:gd name="connsiteX17" fmla="*/ 1971676 w 2438400"/>
              <a:gd name="connsiteY17" fmla="*/ 801688 h 1774825"/>
              <a:gd name="connsiteX18" fmla="*/ 471488 w 2438400"/>
              <a:gd name="connsiteY18" fmla="*/ 801688 h 1774825"/>
              <a:gd name="connsiteX19" fmla="*/ 471488 w 2438400"/>
              <a:gd name="connsiteY19" fmla="*/ 1174750 h 1774825"/>
              <a:gd name="connsiteX20" fmla="*/ 471488 w 2438400"/>
              <a:gd name="connsiteY20" fmla="*/ 1347788 h 1774825"/>
              <a:gd name="connsiteX21" fmla="*/ 1971676 w 2438400"/>
              <a:gd name="connsiteY21" fmla="*/ 1347788 h 1774825"/>
              <a:gd name="connsiteX22" fmla="*/ 1971676 w 2438400"/>
              <a:gd name="connsiteY22" fmla="*/ 1174750 h 1774825"/>
              <a:gd name="connsiteX23" fmla="*/ 471488 w 2438400"/>
              <a:gd name="connsiteY23" fmla="*/ 117475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438400" h="1774825">
                <a:moveTo>
                  <a:pt x="290196" y="0"/>
                </a:moveTo>
                <a:cubicBezTo>
                  <a:pt x="2151973" y="0"/>
                  <a:pt x="2151973" y="0"/>
                  <a:pt x="2151973" y="0"/>
                </a:cubicBezTo>
                <a:cubicBezTo>
                  <a:pt x="2310262" y="0"/>
                  <a:pt x="2438400" y="128119"/>
                  <a:pt x="2438400" y="286384"/>
                </a:cubicBezTo>
                <a:lnTo>
                  <a:pt x="2438400" y="1484673"/>
                </a:lnTo>
                <a:cubicBezTo>
                  <a:pt x="2438400" y="1646706"/>
                  <a:pt x="2310262" y="1774825"/>
                  <a:pt x="2151973" y="1774825"/>
                </a:cubicBezTo>
                <a:cubicBezTo>
                  <a:pt x="290196" y="1774825"/>
                  <a:pt x="290196" y="1774825"/>
                  <a:pt x="290196" y="1774825"/>
                </a:cubicBezTo>
                <a:cubicBezTo>
                  <a:pt x="131907" y="1774825"/>
                  <a:pt x="0" y="1646706"/>
                  <a:pt x="0" y="1484673"/>
                </a:cubicBezTo>
                <a:cubicBezTo>
                  <a:pt x="0" y="286384"/>
                  <a:pt x="0" y="286384"/>
                  <a:pt x="0" y="286384"/>
                </a:cubicBezTo>
                <a:cubicBezTo>
                  <a:pt x="0" y="128119"/>
                  <a:pt x="131907" y="0"/>
                  <a:pt x="290196" y="0"/>
                </a:cubicBezTo>
                <a:close/>
                <a:moveTo>
                  <a:pt x="471488" y="425450"/>
                </a:moveTo>
                <a:lnTo>
                  <a:pt x="471488" y="598488"/>
                </a:lnTo>
                <a:lnTo>
                  <a:pt x="1971676" y="598488"/>
                </a:lnTo>
                <a:lnTo>
                  <a:pt x="1971676" y="425450"/>
                </a:lnTo>
                <a:lnTo>
                  <a:pt x="471488" y="425450"/>
                </a:lnTo>
                <a:close/>
                <a:moveTo>
                  <a:pt x="471488" y="801688"/>
                </a:moveTo>
                <a:lnTo>
                  <a:pt x="471488" y="971551"/>
                </a:lnTo>
                <a:lnTo>
                  <a:pt x="1971676" y="971551"/>
                </a:lnTo>
                <a:lnTo>
                  <a:pt x="1971676" y="801688"/>
                </a:lnTo>
                <a:lnTo>
                  <a:pt x="471488" y="801688"/>
                </a:lnTo>
                <a:close/>
                <a:moveTo>
                  <a:pt x="471488" y="1174750"/>
                </a:moveTo>
                <a:lnTo>
                  <a:pt x="471488" y="1347788"/>
                </a:lnTo>
                <a:lnTo>
                  <a:pt x="1971676" y="1347788"/>
                </a:lnTo>
                <a:lnTo>
                  <a:pt x="1971676" y="1174750"/>
                </a:lnTo>
                <a:lnTo>
                  <a:pt x="471488" y="1174750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noAutofit/>
          </a:bodyPr>
          <a:lstStyle/>
          <a:p>
            <a:endParaRPr lang="zh-CN" altLang="en-US" sz="2400">
              <a:solidFill>
                <a:prstClr val="black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3" name="Freeform 148"/>
          <p:cNvSpPr>
            <a:spLocks noEditPoints="1"/>
          </p:cNvSpPr>
          <p:nvPr/>
        </p:nvSpPr>
        <p:spPr bwMode="auto">
          <a:xfrm flipH="1">
            <a:off x="4719469" y="4611567"/>
            <a:ext cx="345773" cy="449522"/>
          </a:xfrm>
          <a:custGeom>
            <a:avLst/>
            <a:gdLst>
              <a:gd name="T0" fmla="*/ 157 w 159"/>
              <a:gd name="T1" fmla="*/ 185 h 207"/>
              <a:gd name="T2" fmla="*/ 89 w 159"/>
              <a:gd name="T3" fmla="*/ 79 h 207"/>
              <a:gd name="T4" fmla="*/ 92 w 159"/>
              <a:gd name="T5" fmla="*/ 24 h 207"/>
              <a:gd name="T6" fmla="*/ 42 w 159"/>
              <a:gd name="T7" fmla="*/ 4 h 207"/>
              <a:gd name="T8" fmla="*/ 70 w 159"/>
              <a:gd name="T9" fmla="*/ 48 h 207"/>
              <a:gd name="T10" fmla="*/ 37 w 159"/>
              <a:gd name="T11" fmla="*/ 69 h 207"/>
              <a:gd name="T12" fmla="*/ 10 w 159"/>
              <a:gd name="T13" fmla="*/ 27 h 207"/>
              <a:gd name="T14" fmla="*/ 10 w 159"/>
              <a:gd name="T15" fmla="*/ 77 h 207"/>
              <a:gd name="T16" fmla="*/ 62 w 159"/>
              <a:gd name="T17" fmla="*/ 96 h 207"/>
              <a:gd name="T18" fmla="*/ 130 w 159"/>
              <a:gd name="T19" fmla="*/ 202 h 207"/>
              <a:gd name="T20" fmla="*/ 143 w 159"/>
              <a:gd name="T21" fmla="*/ 205 h 207"/>
              <a:gd name="T22" fmla="*/ 154 w 159"/>
              <a:gd name="T23" fmla="*/ 197 h 207"/>
              <a:gd name="T24" fmla="*/ 157 w 159"/>
              <a:gd name="T25" fmla="*/ 185 h 207"/>
              <a:gd name="T26" fmla="*/ 144 w 159"/>
              <a:gd name="T27" fmla="*/ 193 h 207"/>
              <a:gd name="T28" fmla="*/ 134 w 159"/>
              <a:gd name="T29" fmla="*/ 191 h 207"/>
              <a:gd name="T30" fmla="*/ 137 w 159"/>
              <a:gd name="T31" fmla="*/ 182 h 207"/>
              <a:gd name="T32" fmla="*/ 146 w 159"/>
              <a:gd name="T33" fmla="*/ 184 h 207"/>
              <a:gd name="T34" fmla="*/ 144 w 159"/>
              <a:gd name="T35" fmla="*/ 193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59" h="207">
                <a:moveTo>
                  <a:pt x="157" y="185"/>
                </a:moveTo>
                <a:cubicBezTo>
                  <a:pt x="89" y="79"/>
                  <a:pt x="89" y="79"/>
                  <a:pt x="89" y="79"/>
                </a:cubicBezTo>
                <a:cubicBezTo>
                  <a:pt x="101" y="63"/>
                  <a:pt x="103" y="42"/>
                  <a:pt x="92" y="24"/>
                </a:cubicBezTo>
                <a:cubicBezTo>
                  <a:pt x="81" y="8"/>
                  <a:pt x="61" y="0"/>
                  <a:pt x="42" y="4"/>
                </a:cubicBezTo>
                <a:cubicBezTo>
                  <a:pt x="70" y="48"/>
                  <a:pt x="70" y="48"/>
                  <a:pt x="70" y="48"/>
                </a:cubicBezTo>
                <a:cubicBezTo>
                  <a:pt x="37" y="69"/>
                  <a:pt x="37" y="69"/>
                  <a:pt x="37" y="69"/>
                </a:cubicBezTo>
                <a:cubicBezTo>
                  <a:pt x="10" y="27"/>
                  <a:pt x="10" y="27"/>
                  <a:pt x="10" y="27"/>
                </a:cubicBezTo>
                <a:cubicBezTo>
                  <a:pt x="1" y="42"/>
                  <a:pt x="0" y="61"/>
                  <a:pt x="10" y="77"/>
                </a:cubicBezTo>
                <a:cubicBezTo>
                  <a:pt x="21" y="95"/>
                  <a:pt x="43" y="102"/>
                  <a:pt x="62" y="96"/>
                </a:cubicBezTo>
                <a:cubicBezTo>
                  <a:pt x="130" y="202"/>
                  <a:pt x="130" y="202"/>
                  <a:pt x="130" y="202"/>
                </a:cubicBezTo>
                <a:cubicBezTo>
                  <a:pt x="133" y="206"/>
                  <a:pt x="138" y="207"/>
                  <a:pt x="143" y="205"/>
                </a:cubicBezTo>
                <a:cubicBezTo>
                  <a:pt x="154" y="197"/>
                  <a:pt x="154" y="197"/>
                  <a:pt x="154" y="197"/>
                </a:cubicBezTo>
                <a:cubicBezTo>
                  <a:pt x="158" y="195"/>
                  <a:pt x="159" y="189"/>
                  <a:pt x="157" y="185"/>
                </a:cubicBezTo>
                <a:close/>
                <a:moveTo>
                  <a:pt x="144" y="193"/>
                </a:moveTo>
                <a:cubicBezTo>
                  <a:pt x="141" y="195"/>
                  <a:pt x="136" y="195"/>
                  <a:pt x="134" y="191"/>
                </a:cubicBezTo>
                <a:cubicBezTo>
                  <a:pt x="132" y="188"/>
                  <a:pt x="133" y="184"/>
                  <a:pt x="137" y="182"/>
                </a:cubicBezTo>
                <a:cubicBezTo>
                  <a:pt x="140" y="180"/>
                  <a:pt x="144" y="181"/>
                  <a:pt x="146" y="184"/>
                </a:cubicBezTo>
                <a:cubicBezTo>
                  <a:pt x="148" y="187"/>
                  <a:pt x="147" y="191"/>
                  <a:pt x="144" y="193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1600" dirty="0">
              <a:solidFill>
                <a:prstClr val="black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4" name="文本框 17"/>
          <p:cNvSpPr txBox="1"/>
          <p:nvPr/>
        </p:nvSpPr>
        <p:spPr>
          <a:xfrm flipH="1">
            <a:off x="1867976" y="1985673"/>
            <a:ext cx="2013909" cy="582295"/>
          </a:xfrm>
          <a:prstGeom prst="rect">
            <a:avLst/>
          </a:prstGeom>
          <a:noFill/>
          <a:effectLst/>
        </p:spPr>
        <p:txBody>
          <a:bodyPr wrap="square" lIns="91428" tIns="45713" rIns="91428" bIns="45713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添加标题</a:t>
            </a:r>
            <a:endParaRPr lang="en-US" altLang="zh-CN" sz="3200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5" name="Oval 20"/>
          <p:cNvSpPr/>
          <p:nvPr/>
        </p:nvSpPr>
        <p:spPr>
          <a:xfrm>
            <a:off x="5804718" y="2086091"/>
            <a:ext cx="431004" cy="430849"/>
          </a:xfrm>
          <a:prstGeom prst="ellipse">
            <a:avLst/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1</a:t>
            </a:r>
          </a:p>
        </p:txBody>
      </p:sp>
      <p:sp>
        <p:nvSpPr>
          <p:cNvPr id="36" name="TextBox 22"/>
          <p:cNvSpPr txBox="1"/>
          <p:nvPr/>
        </p:nvSpPr>
        <p:spPr>
          <a:xfrm>
            <a:off x="6394599" y="1858790"/>
            <a:ext cx="4466191" cy="828675"/>
          </a:xfrm>
          <a:prstGeom prst="rect">
            <a:avLst/>
          </a:prstGeom>
          <a:noFill/>
        </p:spPr>
        <p:txBody>
          <a:bodyPr wrap="square" lIns="91428" tIns="45713" rIns="91428" bIns="45713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Arial"/>
                <a:ea typeface="微软雅黑"/>
                <a:cs typeface="Open Sans" panose="020B0606030504020204" pitchFamily="34" charset="0"/>
                <a:sym typeface="Arial"/>
              </a:rPr>
              <a:t>替换文字内容，添加相关标题，修改文字内容，也可以直接复制你的内容到此替换文字内容，添加相关标题，修改文字内容</a:t>
            </a:r>
          </a:p>
        </p:txBody>
      </p:sp>
      <p:sp>
        <p:nvSpPr>
          <p:cNvPr id="37" name="Oval 23"/>
          <p:cNvSpPr/>
          <p:nvPr/>
        </p:nvSpPr>
        <p:spPr>
          <a:xfrm>
            <a:off x="5814244" y="3376782"/>
            <a:ext cx="431004" cy="43084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2</a:t>
            </a:r>
          </a:p>
        </p:txBody>
      </p:sp>
      <p:sp>
        <p:nvSpPr>
          <p:cNvPr id="38" name="Oval 23"/>
          <p:cNvSpPr/>
          <p:nvPr/>
        </p:nvSpPr>
        <p:spPr>
          <a:xfrm>
            <a:off x="5833294" y="4626918"/>
            <a:ext cx="431004" cy="430849"/>
          </a:xfrm>
          <a:prstGeom prst="ellipse">
            <a:avLst/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3</a:t>
            </a:r>
          </a:p>
        </p:txBody>
      </p:sp>
      <p:sp>
        <p:nvSpPr>
          <p:cNvPr id="39" name="文本框 17"/>
          <p:cNvSpPr txBox="1"/>
          <p:nvPr/>
        </p:nvSpPr>
        <p:spPr>
          <a:xfrm flipH="1">
            <a:off x="1896914" y="3249135"/>
            <a:ext cx="1924590" cy="582295"/>
          </a:xfrm>
          <a:prstGeom prst="rect">
            <a:avLst/>
          </a:prstGeom>
          <a:noFill/>
          <a:effectLst/>
        </p:spPr>
        <p:txBody>
          <a:bodyPr wrap="square" lIns="91428" tIns="45713" rIns="91428" bIns="45713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添加标题</a:t>
            </a:r>
          </a:p>
        </p:txBody>
      </p:sp>
      <p:sp>
        <p:nvSpPr>
          <p:cNvPr id="40" name="文本框 17"/>
          <p:cNvSpPr txBox="1"/>
          <p:nvPr/>
        </p:nvSpPr>
        <p:spPr>
          <a:xfrm flipH="1">
            <a:off x="2118743" y="4647617"/>
            <a:ext cx="1620932" cy="523206"/>
          </a:xfrm>
          <a:prstGeom prst="rect">
            <a:avLst/>
          </a:prstGeom>
          <a:noFill/>
          <a:effectLst/>
        </p:spPr>
        <p:txBody>
          <a:bodyPr wrap="none" lIns="91428" tIns="45713" rIns="91428" bIns="45713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长期规划</a:t>
            </a:r>
            <a:endParaRPr lang="en-US" altLang="zh-CN" sz="2800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41" name="六边形 40"/>
          <p:cNvSpPr>
            <a:spLocks noChangeAspect="1"/>
          </p:cNvSpPr>
          <p:nvPr/>
        </p:nvSpPr>
        <p:spPr>
          <a:xfrm rot="10800000">
            <a:off x="1393880" y="4333875"/>
            <a:ext cx="2787595" cy="990599"/>
          </a:xfrm>
          <a:prstGeom prst="hexagon">
            <a:avLst>
              <a:gd name="adj" fmla="val 28557"/>
              <a:gd name="vf" fmla="val 115470"/>
            </a:avLst>
          </a:prstGeom>
          <a:solidFill>
            <a:srgbClr val="D2222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endParaRPr lang="zh-CN" altLang="en-US" sz="1600" dirty="0">
              <a:latin typeface="Arial"/>
              <a:ea typeface="微软雅黑"/>
              <a:sym typeface="Arial"/>
            </a:endParaRPr>
          </a:p>
        </p:txBody>
      </p:sp>
      <p:sp>
        <p:nvSpPr>
          <p:cNvPr id="42" name="文本框 17"/>
          <p:cNvSpPr txBox="1"/>
          <p:nvPr/>
        </p:nvSpPr>
        <p:spPr>
          <a:xfrm flipH="1">
            <a:off x="1836534" y="4465102"/>
            <a:ext cx="2192008" cy="582295"/>
          </a:xfrm>
          <a:prstGeom prst="rect">
            <a:avLst/>
          </a:prstGeom>
          <a:noFill/>
          <a:effectLst/>
        </p:spPr>
        <p:txBody>
          <a:bodyPr wrap="square" lIns="91428" tIns="45713" rIns="91428" bIns="45713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添加标题</a:t>
            </a:r>
          </a:p>
        </p:txBody>
      </p:sp>
      <p:sp>
        <p:nvSpPr>
          <p:cNvPr id="43" name="TextBox 22"/>
          <p:cNvSpPr txBox="1"/>
          <p:nvPr/>
        </p:nvSpPr>
        <p:spPr>
          <a:xfrm>
            <a:off x="6404124" y="3220865"/>
            <a:ext cx="4466191" cy="828675"/>
          </a:xfrm>
          <a:prstGeom prst="rect">
            <a:avLst/>
          </a:prstGeom>
          <a:noFill/>
        </p:spPr>
        <p:txBody>
          <a:bodyPr wrap="square" lIns="91428" tIns="45713" rIns="91428" bIns="45713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Arial"/>
                <a:ea typeface="微软雅黑"/>
                <a:cs typeface="Open Sans" panose="020B0606030504020204" pitchFamily="34" charset="0"/>
                <a:sym typeface="Arial"/>
              </a:rPr>
              <a:t>替换文字内容，添加相关标题，修改文字内容，也可以直接复制你的内容到此替换文字内容，添加相关标题，修改文字内容</a:t>
            </a:r>
          </a:p>
        </p:txBody>
      </p:sp>
      <p:sp>
        <p:nvSpPr>
          <p:cNvPr id="44" name="TextBox 22"/>
          <p:cNvSpPr txBox="1"/>
          <p:nvPr/>
        </p:nvSpPr>
        <p:spPr>
          <a:xfrm>
            <a:off x="6404124" y="4430539"/>
            <a:ext cx="4466191" cy="828675"/>
          </a:xfrm>
          <a:prstGeom prst="rect">
            <a:avLst/>
          </a:prstGeom>
          <a:noFill/>
        </p:spPr>
        <p:txBody>
          <a:bodyPr wrap="square" lIns="91428" tIns="45713" rIns="91428" bIns="45713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Arial"/>
                <a:ea typeface="微软雅黑"/>
                <a:cs typeface="Open Sans" panose="020B0606030504020204" pitchFamily="34" charset="0"/>
                <a:sym typeface="Arial"/>
              </a:rPr>
              <a:t>替换文字内容，添加相关标题，修改文字内容，也可以直接复制你的内容到此替换文字内容，添加相关标题，修改文字内容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ldLvl="0" animBg="1"/>
      <p:bldP spid="27" grpId="0" bldLvl="0" animBg="1"/>
      <p:bldP spid="28" grpId="0" bldLvl="0" animBg="1"/>
      <p:bldP spid="29" grpId="0" bldLvl="0" animBg="1"/>
      <p:bldP spid="30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/>
      <p:bldP spid="37" grpId="0" bldLvl="0" animBg="1"/>
      <p:bldP spid="38" grpId="0" bldLvl="0" animBg="1"/>
      <p:bldP spid="39" grpId="0" bldLvl="0" animBg="1"/>
      <p:bldP spid="40" grpId="0" bldLvl="0" animBg="1"/>
      <p:bldP spid="41" grpId="0" bldLvl="0" animBg="1"/>
      <p:bldP spid="42" grpId="0" bldLvl="0" animBg="1"/>
      <p:bldP spid="43" grpId="0"/>
      <p:bldP spid="4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 l="50463" t="38085" r="18117" b="23830"/>
          <a:stretch>
            <a:fillRect/>
          </a:stretch>
        </p:blipFill>
        <p:spPr bwMode="auto">
          <a:xfrm>
            <a:off x="-29210" y="2239010"/>
            <a:ext cx="12231370" cy="2379980"/>
          </a:xfrm>
          <a:prstGeom prst="rect">
            <a:avLst/>
          </a:prstGeom>
          <a:solidFill>
            <a:srgbClr val="3131DB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6" name="平行四边形 5"/>
          <p:cNvSpPr/>
          <p:nvPr/>
        </p:nvSpPr>
        <p:spPr>
          <a:xfrm>
            <a:off x="911424" y="1700808"/>
            <a:ext cx="4032448" cy="3456384"/>
          </a:xfrm>
          <a:prstGeom prst="parallelogram">
            <a:avLst>
              <a:gd name="adj" fmla="val 29528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18745" y="2544142"/>
            <a:ext cx="1641475" cy="17697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15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04</a:t>
            </a:r>
            <a:endParaRPr lang="zh-CN" altLang="en-US" sz="11500" b="1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0" name="文本框 25"/>
          <p:cNvSpPr txBox="1"/>
          <p:nvPr/>
        </p:nvSpPr>
        <p:spPr>
          <a:xfrm>
            <a:off x="4727848" y="2852936"/>
            <a:ext cx="55443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 b="1">
                <a:solidFill>
                  <a:schemeClr val="bg1"/>
                </a:solidFill>
                <a:latin typeface="Arial"/>
                <a:ea typeface="微软雅黑"/>
              </a:defRPr>
            </a:lvl1pPr>
          </a:lstStyle>
          <a:p>
            <a:r>
              <a:rPr lang="zh-CN" altLang="en-US" dirty="0">
                <a:sym typeface="Arial"/>
              </a:rPr>
              <a:t>工作规划与展望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2" name="矩形 1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3" name="îṡļîḓé"/>
          <p:cNvSpPr/>
          <p:nvPr/>
        </p:nvSpPr>
        <p:spPr>
          <a:xfrm>
            <a:off x="1271464" y="1556792"/>
            <a:ext cx="9505056" cy="2095683"/>
          </a:xfrm>
          <a:prstGeom prst="frame">
            <a:avLst>
              <a:gd name="adj1" fmla="val 704"/>
            </a:avLst>
          </a:prstGeom>
          <a:solidFill>
            <a:schemeClr val="bg1">
              <a:lumMod val="85000"/>
            </a:schemeClr>
          </a:solidFill>
          <a:ln w="3175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2000" b="1" i="1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7" name="î$1ïḍé"/>
          <p:cNvSpPr txBox="1"/>
          <p:nvPr/>
        </p:nvSpPr>
        <p:spPr>
          <a:xfrm>
            <a:off x="2142541" y="1628800"/>
            <a:ext cx="5655921" cy="86706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buSzPct val="25000"/>
            </a:pPr>
            <a:r>
              <a:rPr lang="zh-CN" altLang="en-US" sz="2400" dirty="0">
                <a:latin typeface="Arial"/>
                <a:ea typeface="微软雅黑"/>
                <a:sym typeface="Arial"/>
              </a:rPr>
              <a:t>点击此处输入您的文本标题</a:t>
            </a:r>
            <a:endParaRPr lang="en-US" sz="2400" dirty="0">
              <a:latin typeface="Arial"/>
              <a:ea typeface="微软雅黑"/>
              <a:sym typeface="Arial"/>
            </a:endParaRPr>
          </a:p>
        </p:txBody>
      </p:sp>
      <p:sp>
        <p:nvSpPr>
          <p:cNvPr id="28" name="îšḷiḍe"/>
          <p:cNvSpPr txBox="1"/>
          <p:nvPr/>
        </p:nvSpPr>
        <p:spPr>
          <a:xfrm>
            <a:off x="2142540" y="2742612"/>
            <a:ext cx="6833780" cy="650863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ts val="1700"/>
              </a:lnSpc>
              <a:spcBef>
                <a:spcPct val="0"/>
              </a:spcBef>
              <a:defRPr/>
            </a:pPr>
            <a:r>
              <a:rPr lang="zh-CN" altLang="en-US" spc="12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sym typeface="Arial"/>
              </a:rPr>
              <a:t>此处添加详细文本描述，建议与标题相关并符合整体语言风格，语言描述尽量简洁生动</a:t>
            </a:r>
            <a:r>
              <a:rPr lang="en-US" altLang="zh-CN" spc="12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sym typeface="Arial"/>
              </a:rPr>
              <a:t>……</a:t>
            </a:r>
          </a:p>
        </p:txBody>
      </p:sp>
      <p:grpSp>
        <p:nvGrpSpPr>
          <p:cNvPr id="29" name="ïśliḓe"/>
          <p:cNvGrpSpPr/>
          <p:nvPr/>
        </p:nvGrpSpPr>
        <p:grpSpPr>
          <a:xfrm>
            <a:off x="2276989" y="2708920"/>
            <a:ext cx="603250" cy="0"/>
            <a:chOff x="7150100" y="3662052"/>
            <a:chExt cx="603250" cy="0"/>
          </a:xfrm>
        </p:grpSpPr>
        <p:cxnSp>
          <p:nvCxnSpPr>
            <p:cNvPr id="35" name="直接连接符 34"/>
            <p:cNvCxnSpPr/>
            <p:nvPr/>
          </p:nvCxnSpPr>
          <p:spPr>
            <a:xfrm>
              <a:off x="7150100" y="3662052"/>
              <a:ext cx="336550" cy="0"/>
            </a:xfrm>
            <a:prstGeom prst="line">
              <a:avLst/>
            </a:prstGeom>
            <a:ln w="63500" cap="rnd">
              <a:solidFill>
                <a:srgbClr val="8E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7620000" y="3662052"/>
              <a:ext cx="0" cy="0"/>
            </a:xfrm>
            <a:prstGeom prst="line">
              <a:avLst/>
            </a:prstGeom>
            <a:ln w="63500" cap="rnd">
              <a:solidFill>
                <a:srgbClr val="8E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7753350" y="3662052"/>
              <a:ext cx="0" cy="0"/>
            </a:xfrm>
            <a:prstGeom prst="line">
              <a:avLst/>
            </a:prstGeom>
            <a:ln w="63500" cap="rnd">
              <a:solidFill>
                <a:srgbClr val="8E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îṥľiḑè"/>
          <p:cNvGrpSpPr/>
          <p:nvPr/>
        </p:nvGrpSpPr>
        <p:grpSpPr>
          <a:xfrm>
            <a:off x="1991544" y="4804246"/>
            <a:ext cx="2303149" cy="1289050"/>
            <a:chOff x="2016125" y="4857750"/>
            <a:chExt cx="2247409" cy="1289050"/>
          </a:xfrm>
        </p:grpSpPr>
        <p:sp>
          <p:nvSpPr>
            <p:cNvPr id="39" name="ïsḻíḋê"/>
            <p:cNvSpPr txBox="1"/>
            <p:nvPr/>
          </p:nvSpPr>
          <p:spPr>
            <a:xfrm>
              <a:off x="2031509" y="5238764"/>
              <a:ext cx="2232025" cy="9080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ts val="1700"/>
                </a:lnSpc>
                <a:spcBef>
                  <a:spcPct val="0"/>
                </a:spcBef>
                <a:defRPr/>
              </a:pPr>
              <a:r>
                <a:rPr lang="zh-CN" altLang="en-US" sz="1400" spc="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sym typeface="Arial"/>
                </a:rPr>
                <a:t>此处添加详细文本描述，建议与标题相关并符合整体语言风格，语言描述尽量简洁生动</a:t>
              </a:r>
              <a:r>
                <a:rPr lang="en-US" altLang="zh-CN" sz="1400" spc="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sym typeface="Arial"/>
                </a:rPr>
                <a:t>……</a:t>
              </a:r>
            </a:p>
          </p:txBody>
        </p:sp>
        <p:sp>
          <p:nvSpPr>
            <p:cNvPr id="40" name="íṡḷîḑe"/>
            <p:cNvSpPr/>
            <p:nvPr/>
          </p:nvSpPr>
          <p:spPr>
            <a:xfrm>
              <a:off x="2016125" y="4857750"/>
              <a:ext cx="2232025" cy="38101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zh-CN" altLang="en-US" sz="2000" dirty="0">
                  <a:latin typeface="Arial"/>
                  <a:ea typeface="微软雅黑"/>
                  <a:sym typeface="Arial"/>
                </a:rPr>
                <a:t>文本标题</a:t>
              </a:r>
            </a:p>
          </p:txBody>
        </p:sp>
      </p:grpSp>
      <p:sp>
        <p:nvSpPr>
          <p:cNvPr id="41" name="íŝļîḓe"/>
          <p:cNvSpPr/>
          <p:nvPr/>
        </p:nvSpPr>
        <p:spPr>
          <a:xfrm>
            <a:off x="2857142" y="4185989"/>
            <a:ext cx="556186" cy="555346"/>
          </a:xfrm>
          <a:custGeom>
            <a:avLst/>
            <a:gdLst>
              <a:gd name="connsiteX0" fmla="*/ 303820 w 607639"/>
              <a:gd name="connsiteY0" fmla="*/ 278099 h 606722"/>
              <a:gd name="connsiteX1" fmla="*/ 329118 w 607639"/>
              <a:gd name="connsiteY1" fmla="*/ 303362 h 606722"/>
              <a:gd name="connsiteX2" fmla="*/ 303820 w 607639"/>
              <a:gd name="connsiteY2" fmla="*/ 328625 h 606722"/>
              <a:gd name="connsiteX3" fmla="*/ 278522 w 607639"/>
              <a:gd name="connsiteY3" fmla="*/ 303362 h 606722"/>
              <a:gd name="connsiteX4" fmla="*/ 303820 w 607639"/>
              <a:gd name="connsiteY4" fmla="*/ 278099 h 606722"/>
              <a:gd name="connsiteX5" fmla="*/ 303775 w 607639"/>
              <a:gd name="connsiteY5" fmla="*/ 252735 h 606722"/>
              <a:gd name="connsiteX6" fmla="*/ 253140 w 607639"/>
              <a:gd name="connsiteY6" fmla="*/ 303317 h 606722"/>
              <a:gd name="connsiteX7" fmla="*/ 303775 w 607639"/>
              <a:gd name="connsiteY7" fmla="*/ 353900 h 606722"/>
              <a:gd name="connsiteX8" fmla="*/ 354410 w 607639"/>
              <a:gd name="connsiteY8" fmla="*/ 303317 h 606722"/>
              <a:gd name="connsiteX9" fmla="*/ 303775 w 607639"/>
              <a:gd name="connsiteY9" fmla="*/ 252735 h 606722"/>
              <a:gd name="connsiteX10" fmla="*/ 303775 w 607639"/>
              <a:gd name="connsiteY10" fmla="*/ 202241 h 606722"/>
              <a:gd name="connsiteX11" fmla="*/ 405045 w 607639"/>
              <a:gd name="connsiteY11" fmla="*/ 303317 h 606722"/>
              <a:gd name="connsiteX12" fmla="*/ 303775 w 607639"/>
              <a:gd name="connsiteY12" fmla="*/ 404482 h 606722"/>
              <a:gd name="connsiteX13" fmla="*/ 202593 w 607639"/>
              <a:gd name="connsiteY13" fmla="*/ 303317 h 606722"/>
              <a:gd name="connsiteX14" fmla="*/ 303775 w 607639"/>
              <a:gd name="connsiteY14" fmla="*/ 202241 h 606722"/>
              <a:gd name="connsiteX15" fmla="*/ 303775 w 607639"/>
              <a:gd name="connsiteY15" fmla="*/ 151703 h 606722"/>
              <a:gd name="connsiteX16" fmla="*/ 151932 w 607639"/>
              <a:gd name="connsiteY16" fmla="*/ 303317 h 606722"/>
              <a:gd name="connsiteX17" fmla="*/ 303775 w 607639"/>
              <a:gd name="connsiteY17" fmla="*/ 455019 h 606722"/>
              <a:gd name="connsiteX18" fmla="*/ 455707 w 607639"/>
              <a:gd name="connsiteY18" fmla="*/ 303317 h 606722"/>
              <a:gd name="connsiteX19" fmla="*/ 303775 w 607639"/>
              <a:gd name="connsiteY19" fmla="*/ 151703 h 606722"/>
              <a:gd name="connsiteX20" fmla="*/ 253131 w 607639"/>
              <a:gd name="connsiteY20" fmla="*/ 0 h 606722"/>
              <a:gd name="connsiteX21" fmla="*/ 354419 w 607639"/>
              <a:gd name="connsiteY21" fmla="*/ 0 h 606722"/>
              <a:gd name="connsiteX22" fmla="*/ 379786 w 607639"/>
              <a:gd name="connsiteY22" fmla="*/ 25239 h 606722"/>
              <a:gd name="connsiteX23" fmla="*/ 379786 w 607639"/>
              <a:gd name="connsiteY23" fmla="*/ 62387 h 606722"/>
              <a:gd name="connsiteX24" fmla="*/ 420639 w 607639"/>
              <a:gd name="connsiteY24" fmla="*/ 79451 h 606722"/>
              <a:gd name="connsiteX25" fmla="*/ 446985 w 607639"/>
              <a:gd name="connsiteY25" fmla="*/ 53145 h 606722"/>
              <a:gd name="connsiteX26" fmla="*/ 482854 w 607639"/>
              <a:gd name="connsiteY26" fmla="*/ 53145 h 606722"/>
              <a:gd name="connsiteX27" fmla="*/ 554414 w 607639"/>
              <a:gd name="connsiteY27" fmla="*/ 124597 h 606722"/>
              <a:gd name="connsiteX28" fmla="*/ 554414 w 607639"/>
              <a:gd name="connsiteY28" fmla="*/ 160323 h 606722"/>
              <a:gd name="connsiteX29" fmla="*/ 528069 w 607639"/>
              <a:gd name="connsiteY29" fmla="*/ 186629 h 606722"/>
              <a:gd name="connsiteX30" fmla="*/ 545158 w 607639"/>
              <a:gd name="connsiteY30" fmla="*/ 227510 h 606722"/>
              <a:gd name="connsiteX31" fmla="*/ 582273 w 607639"/>
              <a:gd name="connsiteY31" fmla="*/ 227510 h 606722"/>
              <a:gd name="connsiteX32" fmla="*/ 607639 w 607639"/>
              <a:gd name="connsiteY32" fmla="*/ 252749 h 606722"/>
              <a:gd name="connsiteX33" fmla="*/ 607639 w 607639"/>
              <a:gd name="connsiteY33" fmla="*/ 353884 h 606722"/>
              <a:gd name="connsiteX34" fmla="*/ 582273 w 607639"/>
              <a:gd name="connsiteY34" fmla="*/ 379212 h 606722"/>
              <a:gd name="connsiteX35" fmla="*/ 545158 w 607639"/>
              <a:gd name="connsiteY35" fmla="*/ 379212 h 606722"/>
              <a:gd name="connsiteX36" fmla="*/ 528069 w 607639"/>
              <a:gd name="connsiteY36" fmla="*/ 420004 h 606722"/>
              <a:gd name="connsiteX37" fmla="*/ 554414 w 607639"/>
              <a:gd name="connsiteY37" fmla="*/ 446310 h 606722"/>
              <a:gd name="connsiteX38" fmla="*/ 554414 w 607639"/>
              <a:gd name="connsiteY38" fmla="*/ 482125 h 606722"/>
              <a:gd name="connsiteX39" fmla="*/ 482854 w 607639"/>
              <a:gd name="connsiteY39" fmla="*/ 553577 h 606722"/>
              <a:gd name="connsiteX40" fmla="*/ 446985 w 607639"/>
              <a:gd name="connsiteY40" fmla="*/ 553577 h 606722"/>
              <a:gd name="connsiteX41" fmla="*/ 420639 w 607639"/>
              <a:gd name="connsiteY41" fmla="*/ 527271 h 606722"/>
              <a:gd name="connsiteX42" fmla="*/ 379786 w 607639"/>
              <a:gd name="connsiteY42" fmla="*/ 544246 h 606722"/>
              <a:gd name="connsiteX43" fmla="*/ 379786 w 607639"/>
              <a:gd name="connsiteY43" fmla="*/ 581394 h 606722"/>
              <a:gd name="connsiteX44" fmla="*/ 354419 w 607639"/>
              <a:gd name="connsiteY44" fmla="*/ 606722 h 606722"/>
              <a:gd name="connsiteX45" fmla="*/ 253131 w 607639"/>
              <a:gd name="connsiteY45" fmla="*/ 606722 h 606722"/>
              <a:gd name="connsiteX46" fmla="*/ 227854 w 607639"/>
              <a:gd name="connsiteY46" fmla="*/ 581394 h 606722"/>
              <a:gd name="connsiteX47" fmla="*/ 227854 w 607639"/>
              <a:gd name="connsiteY47" fmla="*/ 544246 h 606722"/>
              <a:gd name="connsiteX48" fmla="*/ 186911 w 607639"/>
              <a:gd name="connsiteY48" fmla="*/ 527271 h 606722"/>
              <a:gd name="connsiteX49" fmla="*/ 160566 w 607639"/>
              <a:gd name="connsiteY49" fmla="*/ 553577 h 606722"/>
              <a:gd name="connsiteX50" fmla="*/ 124786 w 607639"/>
              <a:gd name="connsiteY50" fmla="*/ 553577 h 606722"/>
              <a:gd name="connsiteX51" fmla="*/ 53225 w 607639"/>
              <a:gd name="connsiteY51" fmla="*/ 482125 h 606722"/>
              <a:gd name="connsiteX52" fmla="*/ 53225 w 607639"/>
              <a:gd name="connsiteY52" fmla="*/ 446310 h 606722"/>
              <a:gd name="connsiteX53" fmla="*/ 79482 w 607639"/>
              <a:gd name="connsiteY53" fmla="*/ 420004 h 606722"/>
              <a:gd name="connsiteX54" fmla="*/ 62482 w 607639"/>
              <a:gd name="connsiteY54" fmla="*/ 379212 h 606722"/>
              <a:gd name="connsiteX55" fmla="*/ 25278 w 607639"/>
              <a:gd name="connsiteY55" fmla="*/ 379212 h 606722"/>
              <a:gd name="connsiteX56" fmla="*/ 0 w 607639"/>
              <a:gd name="connsiteY56" fmla="*/ 353884 h 606722"/>
              <a:gd name="connsiteX57" fmla="*/ 0 w 607639"/>
              <a:gd name="connsiteY57" fmla="*/ 252749 h 606722"/>
              <a:gd name="connsiteX58" fmla="*/ 25278 w 607639"/>
              <a:gd name="connsiteY58" fmla="*/ 227510 h 606722"/>
              <a:gd name="connsiteX59" fmla="*/ 62482 w 607639"/>
              <a:gd name="connsiteY59" fmla="*/ 227510 h 606722"/>
              <a:gd name="connsiteX60" fmla="*/ 79482 w 607639"/>
              <a:gd name="connsiteY60" fmla="*/ 186629 h 606722"/>
              <a:gd name="connsiteX61" fmla="*/ 53225 w 607639"/>
              <a:gd name="connsiteY61" fmla="*/ 160323 h 606722"/>
              <a:gd name="connsiteX62" fmla="*/ 53225 w 607639"/>
              <a:gd name="connsiteY62" fmla="*/ 124597 h 606722"/>
              <a:gd name="connsiteX63" fmla="*/ 124786 w 607639"/>
              <a:gd name="connsiteY63" fmla="*/ 53145 h 606722"/>
              <a:gd name="connsiteX64" fmla="*/ 160566 w 607639"/>
              <a:gd name="connsiteY64" fmla="*/ 53145 h 606722"/>
              <a:gd name="connsiteX65" fmla="*/ 186911 w 607639"/>
              <a:gd name="connsiteY65" fmla="*/ 79451 h 606722"/>
              <a:gd name="connsiteX66" fmla="*/ 227854 w 607639"/>
              <a:gd name="connsiteY66" fmla="*/ 62387 h 606722"/>
              <a:gd name="connsiteX67" fmla="*/ 227854 w 607639"/>
              <a:gd name="connsiteY67" fmla="*/ 25239 h 606722"/>
              <a:gd name="connsiteX68" fmla="*/ 253131 w 607639"/>
              <a:gd name="connsiteY68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07639" h="606722">
                <a:moveTo>
                  <a:pt x="303820" y="278099"/>
                </a:moveTo>
                <a:cubicBezTo>
                  <a:pt x="317792" y="278099"/>
                  <a:pt x="329118" y="289410"/>
                  <a:pt x="329118" y="303362"/>
                </a:cubicBezTo>
                <a:cubicBezTo>
                  <a:pt x="329118" y="317314"/>
                  <a:pt x="317792" y="328625"/>
                  <a:pt x="303820" y="328625"/>
                </a:cubicBezTo>
                <a:cubicBezTo>
                  <a:pt x="289848" y="328625"/>
                  <a:pt x="278522" y="317314"/>
                  <a:pt x="278522" y="303362"/>
                </a:cubicBezTo>
                <a:cubicBezTo>
                  <a:pt x="278522" y="289410"/>
                  <a:pt x="289848" y="278099"/>
                  <a:pt x="303820" y="278099"/>
                </a:cubicBezTo>
                <a:close/>
                <a:moveTo>
                  <a:pt x="303775" y="252735"/>
                </a:moveTo>
                <a:cubicBezTo>
                  <a:pt x="275921" y="252735"/>
                  <a:pt x="253140" y="275492"/>
                  <a:pt x="253140" y="303317"/>
                </a:cubicBezTo>
                <a:cubicBezTo>
                  <a:pt x="253140" y="331231"/>
                  <a:pt x="275921" y="353900"/>
                  <a:pt x="303775" y="353900"/>
                </a:cubicBezTo>
                <a:cubicBezTo>
                  <a:pt x="331718" y="353900"/>
                  <a:pt x="354410" y="331231"/>
                  <a:pt x="354410" y="303317"/>
                </a:cubicBezTo>
                <a:cubicBezTo>
                  <a:pt x="354410" y="275492"/>
                  <a:pt x="331718" y="252735"/>
                  <a:pt x="303775" y="252735"/>
                </a:cubicBezTo>
                <a:close/>
                <a:moveTo>
                  <a:pt x="303775" y="202241"/>
                </a:moveTo>
                <a:cubicBezTo>
                  <a:pt x="359660" y="202241"/>
                  <a:pt x="405045" y="247579"/>
                  <a:pt x="405045" y="303317"/>
                </a:cubicBezTo>
                <a:cubicBezTo>
                  <a:pt x="405045" y="359144"/>
                  <a:pt x="359660" y="404482"/>
                  <a:pt x="303775" y="404482"/>
                </a:cubicBezTo>
                <a:cubicBezTo>
                  <a:pt x="247978" y="404482"/>
                  <a:pt x="202593" y="359144"/>
                  <a:pt x="202593" y="303317"/>
                </a:cubicBezTo>
                <a:cubicBezTo>
                  <a:pt x="202593" y="247579"/>
                  <a:pt x="247978" y="202241"/>
                  <a:pt x="303775" y="202241"/>
                </a:cubicBezTo>
                <a:close/>
                <a:moveTo>
                  <a:pt x="303775" y="151703"/>
                </a:moveTo>
                <a:cubicBezTo>
                  <a:pt x="220021" y="151703"/>
                  <a:pt x="151932" y="219689"/>
                  <a:pt x="151932" y="303317"/>
                </a:cubicBezTo>
                <a:cubicBezTo>
                  <a:pt x="151932" y="387033"/>
                  <a:pt x="220021" y="455019"/>
                  <a:pt x="303775" y="455019"/>
                </a:cubicBezTo>
                <a:cubicBezTo>
                  <a:pt x="387618" y="455019"/>
                  <a:pt x="455707" y="387033"/>
                  <a:pt x="455707" y="303317"/>
                </a:cubicBezTo>
                <a:cubicBezTo>
                  <a:pt x="455707" y="219689"/>
                  <a:pt x="387618" y="151703"/>
                  <a:pt x="303775" y="151703"/>
                </a:cubicBezTo>
                <a:close/>
                <a:moveTo>
                  <a:pt x="253131" y="0"/>
                </a:moveTo>
                <a:lnTo>
                  <a:pt x="354419" y="0"/>
                </a:lnTo>
                <a:cubicBezTo>
                  <a:pt x="368482" y="0"/>
                  <a:pt x="379786" y="11287"/>
                  <a:pt x="379786" y="25239"/>
                </a:cubicBezTo>
                <a:lnTo>
                  <a:pt x="379786" y="62387"/>
                </a:lnTo>
                <a:cubicBezTo>
                  <a:pt x="393849" y="66831"/>
                  <a:pt x="407555" y="72519"/>
                  <a:pt x="420639" y="79451"/>
                </a:cubicBezTo>
                <a:lnTo>
                  <a:pt x="446985" y="53145"/>
                </a:lnTo>
                <a:cubicBezTo>
                  <a:pt x="456953" y="43191"/>
                  <a:pt x="472974" y="43191"/>
                  <a:pt x="482854" y="53145"/>
                </a:cubicBezTo>
                <a:lnTo>
                  <a:pt x="554414" y="124597"/>
                </a:lnTo>
                <a:cubicBezTo>
                  <a:pt x="564294" y="134462"/>
                  <a:pt x="564294" y="150459"/>
                  <a:pt x="554414" y="160323"/>
                </a:cubicBezTo>
                <a:lnTo>
                  <a:pt x="528069" y="186629"/>
                </a:lnTo>
                <a:cubicBezTo>
                  <a:pt x="535011" y="199782"/>
                  <a:pt x="540707" y="213468"/>
                  <a:pt x="545158" y="227510"/>
                </a:cubicBezTo>
                <a:lnTo>
                  <a:pt x="582273" y="227510"/>
                </a:lnTo>
                <a:cubicBezTo>
                  <a:pt x="596336" y="227510"/>
                  <a:pt x="607639" y="238796"/>
                  <a:pt x="607639" y="252749"/>
                </a:cubicBezTo>
                <a:lnTo>
                  <a:pt x="607639" y="353884"/>
                </a:lnTo>
                <a:cubicBezTo>
                  <a:pt x="607639" y="367926"/>
                  <a:pt x="596247" y="379212"/>
                  <a:pt x="582273" y="379212"/>
                </a:cubicBezTo>
                <a:lnTo>
                  <a:pt x="545158" y="379212"/>
                </a:lnTo>
                <a:cubicBezTo>
                  <a:pt x="540707" y="393254"/>
                  <a:pt x="535011" y="406940"/>
                  <a:pt x="528069" y="420004"/>
                </a:cubicBezTo>
                <a:lnTo>
                  <a:pt x="554414" y="446310"/>
                </a:lnTo>
                <a:cubicBezTo>
                  <a:pt x="564294" y="456263"/>
                  <a:pt x="564294" y="472260"/>
                  <a:pt x="554414" y="482125"/>
                </a:cubicBezTo>
                <a:lnTo>
                  <a:pt x="482854" y="553577"/>
                </a:lnTo>
                <a:cubicBezTo>
                  <a:pt x="472974" y="563442"/>
                  <a:pt x="456953" y="563442"/>
                  <a:pt x="446985" y="553577"/>
                </a:cubicBezTo>
                <a:lnTo>
                  <a:pt x="420639" y="527271"/>
                </a:lnTo>
                <a:cubicBezTo>
                  <a:pt x="407555" y="534203"/>
                  <a:pt x="393849" y="539802"/>
                  <a:pt x="379786" y="544246"/>
                </a:cubicBezTo>
                <a:lnTo>
                  <a:pt x="379786" y="581394"/>
                </a:lnTo>
                <a:cubicBezTo>
                  <a:pt x="379786" y="595435"/>
                  <a:pt x="368393" y="606722"/>
                  <a:pt x="354419" y="606722"/>
                </a:cubicBezTo>
                <a:lnTo>
                  <a:pt x="253131" y="606722"/>
                </a:lnTo>
                <a:cubicBezTo>
                  <a:pt x="239157" y="606722"/>
                  <a:pt x="227854" y="595435"/>
                  <a:pt x="227854" y="581394"/>
                </a:cubicBezTo>
                <a:lnTo>
                  <a:pt x="227854" y="544246"/>
                </a:lnTo>
                <a:cubicBezTo>
                  <a:pt x="213791" y="539802"/>
                  <a:pt x="200084" y="534203"/>
                  <a:pt x="186911" y="527271"/>
                </a:cubicBezTo>
                <a:lnTo>
                  <a:pt x="160566" y="553577"/>
                </a:lnTo>
                <a:cubicBezTo>
                  <a:pt x="150686" y="563442"/>
                  <a:pt x="134665" y="563442"/>
                  <a:pt x="124786" y="553577"/>
                </a:cubicBezTo>
                <a:lnTo>
                  <a:pt x="53225" y="482125"/>
                </a:lnTo>
                <a:cubicBezTo>
                  <a:pt x="43257" y="472260"/>
                  <a:pt x="43257" y="456263"/>
                  <a:pt x="53225" y="446310"/>
                </a:cubicBezTo>
                <a:lnTo>
                  <a:pt x="79482" y="420004"/>
                </a:lnTo>
                <a:cubicBezTo>
                  <a:pt x="72629" y="406940"/>
                  <a:pt x="66932" y="393254"/>
                  <a:pt x="62482" y="379212"/>
                </a:cubicBezTo>
                <a:lnTo>
                  <a:pt x="25278" y="379212"/>
                </a:lnTo>
                <a:cubicBezTo>
                  <a:pt x="11304" y="379212"/>
                  <a:pt x="0" y="367926"/>
                  <a:pt x="0" y="353884"/>
                </a:cubicBezTo>
                <a:lnTo>
                  <a:pt x="0" y="252749"/>
                </a:lnTo>
                <a:cubicBezTo>
                  <a:pt x="0" y="238796"/>
                  <a:pt x="11304" y="227510"/>
                  <a:pt x="25278" y="227510"/>
                </a:cubicBezTo>
                <a:lnTo>
                  <a:pt x="62482" y="227510"/>
                </a:lnTo>
                <a:cubicBezTo>
                  <a:pt x="66932" y="213468"/>
                  <a:pt x="72629" y="199782"/>
                  <a:pt x="79482" y="186629"/>
                </a:cubicBezTo>
                <a:lnTo>
                  <a:pt x="53225" y="160323"/>
                </a:lnTo>
                <a:cubicBezTo>
                  <a:pt x="43257" y="150459"/>
                  <a:pt x="43257" y="134462"/>
                  <a:pt x="53225" y="124597"/>
                </a:cubicBezTo>
                <a:lnTo>
                  <a:pt x="124786" y="53145"/>
                </a:lnTo>
                <a:cubicBezTo>
                  <a:pt x="134665" y="43191"/>
                  <a:pt x="150686" y="43191"/>
                  <a:pt x="160566" y="53145"/>
                </a:cubicBezTo>
                <a:lnTo>
                  <a:pt x="186911" y="79451"/>
                </a:lnTo>
                <a:cubicBezTo>
                  <a:pt x="200084" y="72519"/>
                  <a:pt x="213791" y="66831"/>
                  <a:pt x="227854" y="62387"/>
                </a:cubicBezTo>
                <a:lnTo>
                  <a:pt x="227854" y="25239"/>
                </a:lnTo>
                <a:cubicBezTo>
                  <a:pt x="227854" y="11287"/>
                  <a:pt x="239157" y="0"/>
                  <a:pt x="253131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grpSp>
        <p:nvGrpSpPr>
          <p:cNvPr id="42" name="îśľïḍê"/>
          <p:cNvGrpSpPr/>
          <p:nvPr/>
        </p:nvGrpSpPr>
        <p:grpSpPr>
          <a:xfrm>
            <a:off x="4875729" y="4804246"/>
            <a:ext cx="2303149" cy="1289050"/>
            <a:chOff x="2016125" y="4857750"/>
            <a:chExt cx="2247409" cy="1289050"/>
          </a:xfrm>
        </p:grpSpPr>
        <p:sp>
          <p:nvSpPr>
            <p:cNvPr id="43" name="ïṣḷíḋè"/>
            <p:cNvSpPr txBox="1"/>
            <p:nvPr/>
          </p:nvSpPr>
          <p:spPr>
            <a:xfrm>
              <a:off x="2031509" y="5238764"/>
              <a:ext cx="2232025" cy="9080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ts val="1700"/>
                </a:lnSpc>
                <a:spcBef>
                  <a:spcPct val="0"/>
                </a:spcBef>
                <a:defRPr/>
              </a:pPr>
              <a:r>
                <a:rPr lang="zh-CN" altLang="en-US" sz="1400" spc="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sym typeface="Arial"/>
                </a:rPr>
                <a:t>此处添加详细文本描述，建议与标题相关并符合整体语言风格，语言描述尽量简洁生动</a:t>
              </a:r>
              <a:r>
                <a:rPr lang="en-US" altLang="zh-CN" sz="1400" spc="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sym typeface="Arial"/>
                </a:rPr>
                <a:t>……</a:t>
              </a:r>
            </a:p>
          </p:txBody>
        </p:sp>
        <p:sp>
          <p:nvSpPr>
            <p:cNvPr id="44" name="îşḻîḋé"/>
            <p:cNvSpPr/>
            <p:nvPr/>
          </p:nvSpPr>
          <p:spPr>
            <a:xfrm>
              <a:off x="2016125" y="4857750"/>
              <a:ext cx="2232025" cy="38101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dirty="0">
                  <a:latin typeface="Arial"/>
                  <a:ea typeface="微软雅黑"/>
                  <a:sym typeface="Arial"/>
                </a:rPr>
                <a:t>文本标题</a:t>
              </a:r>
            </a:p>
          </p:txBody>
        </p:sp>
      </p:grpSp>
      <p:sp>
        <p:nvSpPr>
          <p:cNvPr id="45" name="ïṣḻîḋê"/>
          <p:cNvSpPr/>
          <p:nvPr/>
        </p:nvSpPr>
        <p:spPr>
          <a:xfrm>
            <a:off x="5741327" y="4191533"/>
            <a:ext cx="556186" cy="544258"/>
          </a:xfrm>
          <a:custGeom>
            <a:avLst/>
            <a:gdLst>
              <a:gd name="connsiteX0" fmla="*/ 317068 w 607543"/>
              <a:gd name="connsiteY0" fmla="*/ 185274 h 594514"/>
              <a:gd name="connsiteX1" fmla="*/ 331614 w 607543"/>
              <a:gd name="connsiteY1" fmla="*/ 191726 h 594514"/>
              <a:gd name="connsiteX2" fmla="*/ 325149 w 607543"/>
              <a:gd name="connsiteY2" fmla="*/ 206243 h 594514"/>
              <a:gd name="connsiteX3" fmla="*/ 310603 w 607543"/>
              <a:gd name="connsiteY3" fmla="*/ 199791 h 594514"/>
              <a:gd name="connsiteX4" fmla="*/ 317068 w 607543"/>
              <a:gd name="connsiteY4" fmla="*/ 185274 h 594514"/>
              <a:gd name="connsiteX5" fmla="*/ 312229 w 607543"/>
              <a:gd name="connsiteY5" fmla="*/ 173177 h 594514"/>
              <a:gd name="connsiteX6" fmla="*/ 298513 w 607543"/>
              <a:gd name="connsiteY6" fmla="*/ 204995 h 594514"/>
              <a:gd name="connsiteX7" fmla="*/ 330382 w 607543"/>
              <a:gd name="connsiteY7" fmla="*/ 218689 h 594514"/>
              <a:gd name="connsiteX8" fmla="*/ 344097 w 607543"/>
              <a:gd name="connsiteY8" fmla="*/ 186871 h 594514"/>
              <a:gd name="connsiteX9" fmla="*/ 312229 w 607543"/>
              <a:gd name="connsiteY9" fmla="*/ 173177 h 594514"/>
              <a:gd name="connsiteX10" fmla="*/ 241016 w 607543"/>
              <a:gd name="connsiteY10" fmla="*/ 140990 h 594514"/>
              <a:gd name="connsiteX11" fmla="*/ 252130 w 607543"/>
              <a:gd name="connsiteY11" fmla="*/ 152245 h 594514"/>
              <a:gd name="connsiteX12" fmla="*/ 241016 w 607543"/>
              <a:gd name="connsiteY12" fmla="*/ 163500 h 594514"/>
              <a:gd name="connsiteX13" fmla="*/ 229902 w 607543"/>
              <a:gd name="connsiteY13" fmla="*/ 152245 h 594514"/>
              <a:gd name="connsiteX14" fmla="*/ 241016 w 607543"/>
              <a:gd name="connsiteY14" fmla="*/ 140990 h 594514"/>
              <a:gd name="connsiteX15" fmla="*/ 231952 w 607543"/>
              <a:gd name="connsiteY15" fmla="*/ 129277 h 594514"/>
              <a:gd name="connsiteX16" fmla="*/ 218237 w 607543"/>
              <a:gd name="connsiteY16" fmla="*/ 161497 h 594514"/>
              <a:gd name="connsiteX17" fmla="*/ 250105 w 607543"/>
              <a:gd name="connsiteY17" fmla="*/ 175191 h 594514"/>
              <a:gd name="connsiteX18" fmla="*/ 263821 w 607543"/>
              <a:gd name="connsiteY18" fmla="*/ 142970 h 594514"/>
              <a:gd name="connsiteX19" fmla="*/ 231952 w 607543"/>
              <a:gd name="connsiteY19" fmla="*/ 129277 h 594514"/>
              <a:gd name="connsiteX20" fmla="*/ 309405 w 607543"/>
              <a:gd name="connsiteY20" fmla="*/ 91417 h 594514"/>
              <a:gd name="connsiteX21" fmla="*/ 235583 w 607543"/>
              <a:gd name="connsiteY21" fmla="*/ 263395 h 594514"/>
              <a:gd name="connsiteX22" fmla="*/ 235583 w 607543"/>
              <a:gd name="connsiteY22" fmla="*/ 263798 h 594514"/>
              <a:gd name="connsiteX23" fmla="*/ 246878 w 607543"/>
              <a:gd name="connsiteY23" fmla="*/ 269839 h 594514"/>
              <a:gd name="connsiteX24" fmla="*/ 247685 w 607543"/>
              <a:gd name="connsiteY24" fmla="*/ 268631 h 594514"/>
              <a:gd name="connsiteX25" fmla="*/ 321910 w 607543"/>
              <a:gd name="connsiteY25" fmla="*/ 96250 h 594514"/>
              <a:gd name="connsiteX26" fmla="*/ 309405 w 607543"/>
              <a:gd name="connsiteY26" fmla="*/ 91417 h 594514"/>
              <a:gd name="connsiteX27" fmla="*/ 281217 w 607543"/>
              <a:gd name="connsiteY27" fmla="*/ 56428 h 594514"/>
              <a:gd name="connsiteX28" fmla="*/ 367091 w 607543"/>
              <a:gd name="connsiteY28" fmla="*/ 89806 h 594514"/>
              <a:gd name="connsiteX29" fmla="*/ 371125 w 607543"/>
              <a:gd name="connsiteY29" fmla="*/ 259770 h 594514"/>
              <a:gd name="connsiteX30" fmla="*/ 200487 w 607543"/>
              <a:gd name="connsiteY30" fmla="*/ 263798 h 594514"/>
              <a:gd name="connsiteX31" fmla="*/ 196857 w 607543"/>
              <a:gd name="connsiteY31" fmla="*/ 93431 h 594514"/>
              <a:gd name="connsiteX32" fmla="*/ 281217 w 607543"/>
              <a:gd name="connsiteY32" fmla="*/ 56428 h 594514"/>
              <a:gd name="connsiteX33" fmla="*/ 280463 w 607543"/>
              <a:gd name="connsiteY33" fmla="*/ 20291 h 594514"/>
              <a:gd name="connsiteX34" fmla="*/ 170638 w 607543"/>
              <a:gd name="connsiteY34" fmla="*/ 68474 h 594514"/>
              <a:gd name="connsiteX35" fmla="*/ 175478 w 607543"/>
              <a:gd name="connsiteY35" fmla="*/ 290007 h 594514"/>
              <a:gd name="connsiteX36" fmla="*/ 384035 w 607543"/>
              <a:gd name="connsiteY36" fmla="*/ 297257 h 594514"/>
              <a:gd name="connsiteX37" fmla="*/ 551849 w 607543"/>
              <a:gd name="connsiteY37" fmla="*/ 457566 h 594514"/>
              <a:gd name="connsiteX38" fmla="*/ 577666 w 607543"/>
              <a:gd name="connsiteY38" fmla="*/ 457164 h 594514"/>
              <a:gd name="connsiteX39" fmla="*/ 576860 w 607543"/>
              <a:gd name="connsiteY39" fmla="*/ 431385 h 594514"/>
              <a:gd name="connsiteX40" fmla="*/ 409046 w 607543"/>
              <a:gd name="connsiteY40" fmla="*/ 271076 h 594514"/>
              <a:gd name="connsiteX41" fmla="*/ 392103 w 607543"/>
              <a:gd name="connsiteY41" fmla="*/ 63640 h 594514"/>
              <a:gd name="connsiteX42" fmla="*/ 280463 w 607543"/>
              <a:gd name="connsiteY42" fmla="*/ 20291 h 594514"/>
              <a:gd name="connsiteX43" fmla="*/ 283186 w 607543"/>
              <a:gd name="connsiteY43" fmla="*/ 0 h 594514"/>
              <a:gd name="connsiteX44" fmla="*/ 409449 w 607543"/>
              <a:gd name="connsiteY44" fmla="*/ 50348 h 594514"/>
              <a:gd name="connsiteX45" fmla="*/ 463101 w 607543"/>
              <a:gd name="connsiteY45" fmla="*/ 152254 h 594514"/>
              <a:gd name="connsiteX46" fmla="*/ 497794 w 607543"/>
              <a:gd name="connsiteY46" fmla="*/ 200185 h 594514"/>
              <a:gd name="connsiteX47" fmla="*/ 462295 w 607543"/>
              <a:gd name="connsiteY47" fmla="*/ 217908 h 594514"/>
              <a:gd name="connsiteX48" fmla="*/ 454630 w 607543"/>
              <a:gd name="connsiteY48" fmla="*/ 244895 h 594514"/>
              <a:gd name="connsiteX49" fmla="*/ 507072 w 607543"/>
              <a:gd name="connsiteY49" fmla="*/ 218311 h 594514"/>
              <a:gd name="connsiteX50" fmla="*/ 531276 w 607543"/>
              <a:gd name="connsiteY50" fmla="*/ 329480 h 594514"/>
              <a:gd name="connsiteX51" fmla="*/ 530065 w 607543"/>
              <a:gd name="connsiteY51" fmla="*/ 357272 h 594514"/>
              <a:gd name="connsiteX52" fmla="*/ 594206 w 607543"/>
              <a:gd name="connsiteY52" fmla="*/ 418496 h 594514"/>
              <a:gd name="connsiteX53" fmla="*/ 607518 w 607543"/>
              <a:gd name="connsiteY53" fmla="*/ 449108 h 594514"/>
              <a:gd name="connsiteX54" fmla="*/ 595416 w 607543"/>
              <a:gd name="connsiteY54" fmla="*/ 480525 h 594514"/>
              <a:gd name="connsiteX55" fmla="*/ 563547 w 607543"/>
              <a:gd name="connsiteY55" fmla="*/ 494220 h 594514"/>
              <a:gd name="connsiteX56" fmla="*/ 533293 w 607543"/>
              <a:gd name="connsiteY56" fmla="*/ 482136 h 594514"/>
              <a:gd name="connsiteX57" fmla="*/ 501424 w 607543"/>
              <a:gd name="connsiteY57" fmla="*/ 451525 h 594514"/>
              <a:gd name="connsiteX58" fmla="*/ 419534 w 607543"/>
              <a:gd name="connsiteY58" fmla="*/ 545777 h 594514"/>
              <a:gd name="connsiteX59" fmla="*/ 300532 w 607543"/>
              <a:gd name="connsiteY59" fmla="*/ 363717 h 594514"/>
              <a:gd name="connsiteX60" fmla="*/ 283186 w 607543"/>
              <a:gd name="connsiteY60" fmla="*/ 364522 h 594514"/>
              <a:gd name="connsiteX61" fmla="*/ 276328 w 607543"/>
              <a:gd name="connsiteY61" fmla="*/ 364522 h 594514"/>
              <a:gd name="connsiteX62" fmla="*/ 402188 w 607543"/>
              <a:gd name="connsiteY62" fmla="*/ 557055 h 594514"/>
              <a:gd name="connsiteX63" fmla="*/ 265840 w 607543"/>
              <a:gd name="connsiteY63" fmla="*/ 594514 h 594514"/>
              <a:gd name="connsiteX64" fmla="*/ 0 w 607543"/>
              <a:gd name="connsiteY64" fmla="*/ 329480 h 594514"/>
              <a:gd name="connsiteX65" fmla="*/ 25414 w 607543"/>
              <a:gd name="connsiteY65" fmla="*/ 215894 h 594514"/>
              <a:gd name="connsiteX66" fmla="*/ 120616 w 607543"/>
              <a:gd name="connsiteY66" fmla="*/ 265437 h 594514"/>
              <a:gd name="connsiteX67" fmla="*/ 108514 w 607543"/>
              <a:gd name="connsiteY67" fmla="*/ 236033 h 594514"/>
              <a:gd name="connsiteX68" fmla="*/ 35096 w 607543"/>
              <a:gd name="connsiteY68" fmla="*/ 197769 h 594514"/>
              <a:gd name="connsiteX69" fmla="*/ 114969 w 607543"/>
              <a:gd name="connsiteY69" fmla="*/ 110766 h 594514"/>
              <a:gd name="connsiteX70" fmla="*/ 151275 w 607543"/>
              <a:gd name="connsiteY70" fmla="*/ 56390 h 594514"/>
              <a:gd name="connsiteX71" fmla="*/ 283186 w 607543"/>
              <a:gd name="connsiteY71" fmla="*/ 0 h 594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607543" h="594514">
                <a:moveTo>
                  <a:pt x="317068" y="185274"/>
                </a:moveTo>
                <a:cubicBezTo>
                  <a:pt x="322725" y="183258"/>
                  <a:pt x="329190" y="186081"/>
                  <a:pt x="331614" y="191726"/>
                </a:cubicBezTo>
                <a:cubicBezTo>
                  <a:pt x="333634" y="197371"/>
                  <a:pt x="331210" y="203823"/>
                  <a:pt x="325149" y="206243"/>
                </a:cubicBezTo>
                <a:cubicBezTo>
                  <a:pt x="319493" y="208662"/>
                  <a:pt x="313028" y="205839"/>
                  <a:pt x="310603" y="199791"/>
                </a:cubicBezTo>
                <a:cubicBezTo>
                  <a:pt x="308583" y="194145"/>
                  <a:pt x="311412" y="187694"/>
                  <a:pt x="317068" y="185274"/>
                </a:cubicBezTo>
                <a:close/>
                <a:moveTo>
                  <a:pt x="312229" y="173177"/>
                </a:moveTo>
                <a:cubicBezTo>
                  <a:pt x="299320" y="178010"/>
                  <a:pt x="293269" y="192510"/>
                  <a:pt x="298513" y="204995"/>
                </a:cubicBezTo>
                <a:cubicBezTo>
                  <a:pt x="303354" y="217481"/>
                  <a:pt x="317473" y="223522"/>
                  <a:pt x="330382" y="218689"/>
                </a:cubicBezTo>
                <a:cubicBezTo>
                  <a:pt x="342887" y="213453"/>
                  <a:pt x="348938" y="199356"/>
                  <a:pt x="344097" y="186871"/>
                </a:cubicBezTo>
                <a:cubicBezTo>
                  <a:pt x="338853" y="173983"/>
                  <a:pt x="324734" y="167941"/>
                  <a:pt x="312229" y="173177"/>
                </a:cubicBezTo>
                <a:close/>
                <a:moveTo>
                  <a:pt x="241016" y="140990"/>
                </a:moveTo>
                <a:cubicBezTo>
                  <a:pt x="247154" y="140990"/>
                  <a:pt x="252130" y="146029"/>
                  <a:pt x="252130" y="152245"/>
                </a:cubicBezTo>
                <a:cubicBezTo>
                  <a:pt x="252130" y="158461"/>
                  <a:pt x="247154" y="163500"/>
                  <a:pt x="241016" y="163500"/>
                </a:cubicBezTo>
                <a:cubicBezTo>
                  <a:pt x="234878" y="163500"/>
                  <a:pt x="229902" y="158461"/>
                  <a:pt x="229902" y="152245"/>
                </a:cubicBezTo>
                <a:cubicBezTo>
                  <a:pt x="229902" y="146029"/>
                  <a:pt x="234878" y="140990"/>
                  <a:pt x="241016" y="140990"/>
                </a:cubicBezTo>
                <a:close/>
                <a:moveTo>
                  <a:pt x="231952" y="129277"/>
                </a:moveTo>
                <a:cubicBezTo>
                  <a:pt x="219044" y="134512"/>
                  <a:pt x="212993" y="148609"/>
                  <a:pt x="218237" y="161497"/>
                </a:cubicBezTo>
                <a:cubicBezTo>
                  <a:pt x="223078" y="173983"/>
                  <a:pt x="237600" y="180024"/>
                  <a:pt x="250105" y="175191"/>
                </a:cubicBezTo>
                <a:cubicBezTo>
                  <a:pt x="262611" y="169955"/>
                  <a:pt x="268662" y="155859"/>
                  <a:pt x="263821" y="142970"/>
                </a:cubicBezTo>
                <a:cubicBezTo>
                  <a:pt x="258577" y="130485"/>
                  <a:pt x="244458" y="124444"/>
                  <a:pt x="231952" y="129277"/>
                </a:cubicBezTo>
                <a:close/>
                <a:moveTo>
                  <a:pt x="309405" y="91417"/>
                </a:moveTo>
                <a:lnTo>
                  <a:pt x="235583" y="263395"/>
                </a:lnTo>
                <a:cubicBezTo>
                  <a:pt x="235583" y="263395"/>
                  <a:pt x="235583" y="263798"/>
                  <a:pt x="235583" y="263798"/>
                </a:cubicBezTo>
                <a:cubicBezTo>
                  <a:pt x="239214" y="266214"/>
                  <a:pt x="243247" y="267825"/>
                  <a:pt x="246878" y="269839"/>
                </a:cubicBezTo>
                <a:cubicBezTo>
                  <a:pt x="247281" y="269436"/>
                  <a:pt x="247685" y="269033"/>
                  <a:pt x="247685" y="268631"/>
                </a:cubicBezTo>
                <a:lnTo>
                  <a:pt x="321910" y="96250"/>
                </a:lnTo>
                <a:cubicBezTo>
                  <a:pt x="317876" y="94237"/>
                  <a:pt x="313842" y="92626"/>
                  <a:pt x="309405" y="91417"/>
                </a:cubicBezTo>
                <a:close/>
                <a:moveTo>
                  <a:pt x="281217" y="56428"/>
                </a:moveTo>
                <a:cubicBezTo>
                  <a:pt x="312027" y="55773"/>
                  <a:pt x="343088" y="66849"/>
                  <a:pt x="367091" y="89806"/>
                </a:cubicBezTo>
                <a:cubicBezTo>
                  <a:pt x="415095" y="135721"/>
                  <a:pt x="417112" y="211842"/>
                  <a:pt x="371125" y="259770"/>
                </a:cubicBezTo>
                <a:cubicBezTo>
                  <a:pt x="325137" y="307698"/>
                  <a:pt x="248492" y="309712"/>
                  <a:pt x="200487" y="263798"/>
                </a:cubicBezTo>
                <a:cubicBezTo>
                  <a:pt x="152483" y="217883"/>
                  <a:pt x="150869" y="141359"/>
                  <a:pt x="196857" y="93431"/>
                </a:cubicBezTo>
                <a:cubicBezTo>
                  <a:pt x="219851" y="69467"/>
                  <a:pt x="250408" y="57082"/>
                  <a:pt x="281217" y="56428"/>
                </a:cubicBezTo>
                <a:close/>
                <a:moveTo>
                  <a:pt x="280463" y="20291"/>
                </a:moveTo>
                <a:cubicBezTo>
                  <a:pt x="240325" y="21147"/>
                  <a:pt x="200489" y="37258"/>
                  <a:pt x="170638" y="68474"/>
                </a:cubicBezTo>
                <a:cubicBezTo>
                  <a:pt x="110935" y="130906"/>
                  <a:pt x="112952" y="230394"/>
                  <a:pt x="175478" y="290007"/>
                </a:cubicBezTo>
                <a:cubicBezTo>
                  <a:pt x="233568" y="345189"/>
                  <a:pt x="323526" y="347203"/>
                  <a:pt x="384035" y="297257"/>
                </a:cubicBezTo>
                <a:lnTo>
                  <a:pt x="551849" y="457566"/>
                </a:lnTo>
                <a:cubicBezTo>
                  <a:pt x="559110" y="464414"/>
                  <a:pt x="570809" y="464414"/>
                  <a:pt x="577666" y="457164"/>
                </a:cubicBezTo>
                <a:cubicBezTo>
                  <a:pt x="584524" y="449913"/>
                  <a:pt x="584121" y="438635"/>
                  <a:pt x="576860" y="431385"/>
                </a:cubicBezTo>
                <a:lnTo>
                  <a:pt x="409046" y="271076"/>
                </a:lnTo>
                <a:cubicBezTo>
                  <a:pt x="456244" y="208644"/>
                  <a:pt x="450193" y="118822"/>
                  <a:pt x="392103" y="63640"/>
                </a:cubicBezTo>
                <a:cubicBezTo>
                  <a:pt x="361041" y="33834"/>
                  <a:pt x="320601" y="19435"/>
                  <a:pt x="280463" y="20291"/>
                </a:cubicBezTo>
                <a:close/>
                <a:moveTo>
                  <a:pt x="283186" y="0"/>
                </a:moveTo>
                <a:cubicBezTo>
                  <a:pt x="330383" y="0"/>
                  <a:pt x="375161" y="18125"/>
                  <a:pt x="409449" y="50348"/>
                </a:cubicBezTo>
                <a:cubicBezTo>
                  <a:pt x="438897" y="78544"/>
                  <a:pt x="457050" y="114392"/>
                  <a:pt x="463101" y="152254"/>
                </a:cubicBezTo>
                <a:cubicBezTo>
                  <a:pt x="476413" y="166754"/>
                  <a:pt x="488112" y="182865"/>
                  <a:pt x="497794" y="200185"/>
                </a:cubicBezTo>
                <a:lnTo>
                  <a:pt x="462295" y="217908"/>
                </a:lnTo>
                <a:cubicBezTo>
                  <a:pt x="460278" y="227172"/>
                  <a:pt x="457857" y="236033"/>
                  <a:pt x="454630" y="244895"/>
                </a:cubicBezTo>
                <a:lnTo>
                  <a:pt x="507072" y="218311"/>
                </a:lnTo>
                <a:cubicBezTo>
                  <a:pt x="522804" y="252145"/>
                  <a:pt x="531276" y="289604"/>
                  <a:pt x="531276" y="329480"/>
                </a:cubicBezTo>
                <a:cubicBezTo>
                  <a:pt x="531276" y="338744"/>
                  <a:pt x="530872" y="348008"/>
                  <a:pt x="530065" y="357272"/>
                </a:cubicBezTo>
                <a:lnTo>
                  <a:pt x="594206" y="418496"/>
                </a:lnTo>
                <a:cubicBezTo>
                  <a:pt x="602677" y="426552"/>
                  <a:pt x="607518" y="437427"/>
                  <a:pt x="607518" y="449108"/>
                </a:cubicBezTo>
                <a:cubicBezTo>
                  <a:pt x="607921" y="461191"/>
                  <a:pt x="603484" y="472067"/>
                  <a:pt x="595416" y="480525"/>
                </a:cubicBezTo>
                <a:cubicBezTo>
                  <a:pt x="587348" y="489387"/>
                  <a:pt x="575649" y="494220"/>
                  <a:pt x="563547" y="494220"/>
                </a:cubicBezTo>
                <a:cubicBezTo>
                  <a:pt x="552252" y="494220"/>
                  <a:pt x="541361" y="489789"/>
                  <a:pt x="533293" y="482136"/>
                </a:cubicBezTo>
                <a:lnTo>
                  <a:pt x="501424" y="451525"/>
                </a:lnTo>
                <a:cubicBezTo>
                  <a:pt x="482061" y="488984"/>
                  <a:pt x="453823" y="521610"/>
                  <a:pt x="419534" y="545777"/>
                </a:cubicBezTo>
                <a:lnTo>
                  <a:pt x="300532" y="363717"/>
                </a:lnTo>
                <a:cubicBezTo>
                  <a:pt x="294884" y="364120"/>
                  <a:pt x="288833" y="364522"/>
                  <a:pt x="283186" y="364522"/>
                </a:cubicBezTo>
                <a:cubicBezTo>
                  <a:pt x="280765" y="364522"/>
                  <a:pt x="278345" y="364522"/>
                  <a:pt x="276328" y="364522"/>
                </a:cubicBezTo>
                <a:lnTo>
                  <a:pt x="402188" y="557055"/>
                </a:lnTo>
                <a:cubicBezTo>
                  <a:pt x="362252" y="580819"/>
                  <a:pt x="315458" y="594514"/>
                  <a:pt x="265840" y="594514"/>
                </a:cubicBezTo>
                <a:cubicBezTo>
                  <a:pt x="119003" y="594514"/>
                  <a:pt x="0" y="476095"/>
                  <a:pt x="0" y="329480"/>
                </a:cubicBezTo>
                <a:cubicBezTo>
                  <a:pt x="0" y="288798"/>
                  <a:pt x="9278" y="250534"/>
                  <a:pt x="25414" y="215894"/>
                </a:cubicBezTo>
                <a:lnTo>
                  <a:pt x="120616" y="265437"/>
                </a:lnTo>
                <a:cubicBezTo>
                  <a:pt x="115776" y="255770"/>
                  <a:pt x="111742" y="246103"/>
                  <a:pt x="108514" y="236033"/>
                </a:cubicBezTo>
                <a:lnTo>
                  <a:pt x="35096" y="197769"/>
                </a:lnTo>
                <a:cubicBezTo>
                  <a:pt x="54862" y="163129"/>
                  <a:pt x="82293" y="133323"/>
                  <a:pt x="114969" y="110766"/>
                </a:cubicBezTo>
                <a:cubicBezTo>
                  <a:pt x="123440" y="91030"/>
                  <a:pt x="135542" y="72502"/>
                  <a:pt x="151275" y="56390"/>
                </a:cubicBezTo>
                <a:cubicBezTo>
                  <a:pt x="185967" y="20139"/>
                  <a:pt x="232761" y="0"/>
                  <a:pt x="283186" y="0"/>
                </a:cubicBezTo>
                <a:close/>
              </a:path>
            </a:pathLst>
          </a:cu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grpSp>
        <p:nvGrpSpPr>
          <p:cNvPr id="46" name="ï$ḷiḓé"/>
          <p:cNvGrpSpPr/>
          <p:nvPr/>
        </p:nvGrpSpPr>
        <p:grpSpPr>
          <a:xfrm>
            <a:off x="7759916" y="4804246"/>
            <a:ext cx="2402722" cy="1260679"/>
            <a:chOff x="2016125" y="4857750"/>
            <a:chExt cx="2344573" cy="1260679"/>
          </a:xfrm>
        </p:grpSpPr>
        <p:sp>
          <p:nvSpPr>
            <p:cNvPr id="47" name="ïṣlîḋé"/>
            <p:cNvSpPr txBox="1"/>
            <p:nvPr/>
          </p:nvSpPr>
          <p:spPr>
            <a:xfrm>
              <a:off x="2128673" y="5210393"/>
              <a:ext cx="2232025" cy="9080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ts val="1700"/>
                </a:lnSpc>
                <a:defRPr/>
              </a:pPr>
              <a:r>
                <a:rPr lang="zh-CN" altLang="en-US" sz="1400" spc="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sym typeface="Arial"/>
                </a:rPr>
                <a:t>此处添加详细文本描述，建议与标题相关并符合整体语言风格，语言描述尽量简洁生动</a:t>
              </a:r>
              <a:r>
                <a:rPr lang="en-US" altLang="zh-CN" sz="1400" spc="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sym typeface="Arial"/>
                </a:rPr>
                <a:t>……</a:t>
              </a:r>
            </a:p>
          </p:txBody>
        </p:sp>
        <p:sp>
          <p:nvSpPr>
            <p:cNvPr id="48" name="îSļïḑê"/>
            <p:cNvSpPr/>
            <p:nvPr/>
          </p:nvSpPr>
          <p:spPr>
            <a:xfrm>
              <a:off x="2016125" y="4857750"/>
              <a:ext cx="2232025" cy="38101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zh-CN" altLang="en-US" sz="2000" dirty="0">
                  <a:latin typeface="Arial"/>
                  <a:ea typeface="微软雅黑"/>
                  <a:sym typeface="Arial"/>
                </a:rPr>
                <a:t>文本标题</a:t>
              </a:r>
            </a:p>
          </p:txBody>
        </p:sp>
      </p:grpSp>
      <p:sp>
        <p:nvSpPr>
          <p:cNvPr id="49" name="iS1îḋê"/>
          <p:cNvSpPr/>
          <p:nvPr/>
        </p:nvSpPr>
        <p:spPr>
          <a:xfrm>
            <a:off x="8625989" y="4185569"/>
            <a:ext cx="555236" cy="556186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573250" h="574230">
                <a:moveTo>
                  <a:pt x="310674" y="549131"/>
                </a:moveTo>
                <a:lnTo>
                  <a:pt x="314468" y="570427"/>
                </a:lnTo>
                <a:cubicBezTo>
                  <a:pt x="303846" y="571949"/>
                  <a:pt x="292465" y="573470"/>
                  <a:pt x="281843" y="574230"/>
                </a:cubicBezTo>
                <a:lnTo>
                  <a:pt x="281084" y="552934"/>
                </a:lnTo>
                <a:cubicBezTo>
                  <a:pt x="290947" y="552174"/>
                  <a:pt x="300811" y="551413"/>
                  <a:pt x="310674" y="549131"/>
                </a:cubicBezTo>
                <a:close/>
                <a:moveTo>
                  <a:pt x="220300" y="548400"/>
                </a:moveTo>
                <a:cubicBezTo>
                  <a:pt x="230155" y="549914"/>
                  <a:pt x="240011" y="551428"/>
                  <a:pt x="250624" y="552185"/>
                </a:cubicBezTo>
                <a:lnTo>
                  <a:pt x="249108" y="573377"/>
                </a:lnTo>
                <a:cubicBezTo>
                  <a:pt x="237736" y="572620"/>
                  <a:pt x="227123" y="571107"/>
                  <a:pt x="216509" y="568836"/>
                </a:cubicBezTo>
                <a:close/>
                <a:moveTo>
                  <a:pt x="163350" y="529393"/>
                </a:moveTo>
                <a:cubicBezTo>
                  <a:pt x="171692" y="533197"/>
                  <a:pt x="181551" y="537001"/>
                  <a:pt x="191410" y="540805"/>
                </a:cubicBezTo>
                <a:lnTo>
                  <a:pt x="184585" y="560584"/>
                </a:lnTo>
                <a:cubicBezTo>
                  <a:pt x="173967" y="556780"/>
                  <a:pt x="164108" y="552977"/>
                  <a:pt x="154249" y="548412"/>
                </a:cubicBezTo>
                <a:close/>
                <a:moveTo>
                  <a:pt x="111695" y="496862"/>
                </a:moveTo>
                <a:cubicBezTo>
                  <a:pt x="119274" y="503675"/>
                  <a:pt x="127610" y="508974"/>
                  <a:pt x="136704" y="514272"/>
                </a:cubicBezTo>
                <a:lnTo>
                  <a:pt x="125337" y="532439"/>
                </a:lnTo>
                <a:cubicBezTo>
                  <a:pt x="115485" y="526384"/>
                  <a:pt x="107148" y="520328"/>
                  <a:pt x="98812" y="513515"/>
                </a:cubicBezTo>
                <a:close/>
                <a:moveTo>
                  <a:pt x="379349" y="488889"/>
                </a:moveTo>
                <a:cubicBezTo>
                  <a:pt x="389506" y="485098"/>
                  <a:pt x="400327" y="485477"/>
                  <a:pt x="409440" y="490784"/>
                </a:cubicBezTo>
                <a:cubicBezTo>
                  <a:pt x="426906" y="500639"/>
                  <a:pt x="430703" y="527931"/>
                  <a:pt x="417034" y="549916"/>
                </a:cubicBezTo>
                <a:cubicBezTo>
                  <a:pt x="414756" y="554465"/>
                  <a:pt x="410959" y="559014"/>
                  <a:pt x="407162" y="562046"/>
                </a:cubicBezTo>
                <a:lnTo>
                  <a:pt x="351726" y="562046"/>
                </a:lnTo>
                <a:cubicBezTo>
                  <a:pt x="342613" y="549158"/>
                  <a:pt x="342613" y="529447"/>
                  <a:pt x="353245" y="512011"/>
                </a:cubicBezTo>
                <a:cubicBezTo>
                  <a:pt x="359699" y="500639"/>
                  <a:pt x="369192" y="492679"/>
                  <a:pt x="379349" y="488889"/>
                </a:cubicBezTo>
                <a:close/>
                <a:moveTo>
                  <a:pt x="538742" y="488886"/>
                </a:moveTo>
                <a:cubicBezTo>
                  <a:pt x="549008" y="492675"/>
                  <a:pt x="558704" y="500632"/>
                  <a:pt x="565168" y="512000"/>
                </a:cubicBezTo>
                <a:cubicBezTo>
                  <a:pt x="575814" y="530189"/>
                  <a:pt x="575814" y="549894"/>
                  <a:pt x="565928" y="562777"/>
                </a:cubicBezTo>
                <a:lnTo>
                  <a:pt x="510415" y="562777"/>
                </a:lnTo>
                <a:cubicBezTo>
                  <a:pt x="507374" y="558988"/>
                  <a:pt x="503571" y="554441"/>
                  <a:pt x="500530" y="549894"/>
                </a:cubicBezTo>
                <a:cubicBezTo>
                  <a:pt x="487602" y="527916"/>
                  <a:pt x="491404" y="500633"/>
                  <a:pt x="508895" y="490780"/>
                </a:cubicBezTo>
                <a:cubicBezTo>
                  <a:pt x="517640" y="485475"/>
                  <a:pt x="528476" y="485096"/>
                  <a:pt x="538742" y="488886"/>
                </a:cubicBezTo>
                <a:close/>
                <a:moveTo>
                  <a:pt x="69941" y="452878"/>
                </a:moveTo>
                <a:cubicBezTo>
                  <a:pt x="76013" y="461214"/>
                  <a:pt x="82843" y="468793"/>
                  <a:pt x="89674" y="476371"/>
                </a:cubicBezTo>
                <a:lnTo>
                  <a:pt x="74495" y="490770"/>
                </a:lnTo>
                <a:cubicBezTo>
                  <a:pt x="66905" y="483192"/>
                  <a:pt x="59316" y="474098"/>
                  <a:pt x="53244" y="465762"/>
                </a:cubicBezTo>
                <a:close/>
                <a:moveTo>
                  <a:pt x="40335" y="400487"/>
                </a:moveTo>
                <a:cubicBezTo>
                  <a:pt x="44132" y="409581"/>
                  <a:pt x="48688" y="418675"/>
                  <a:pt x="53244" y="427769"/>
                </a:cubicBezTo>
                <a:lnTo>
                  <a:pt x="35019" y="438379"/>
                </a:lnTo>
                <a:cubicBezTo>
                  <a:pt x="29704" y="428527"/>
                  <a:pt x="25147" y="418675"/>
                  <a:pt x="20591" y="408823"/>
                </a:cubicBezTo>
                <a:close/>
                <a:moveTo>
                  <a:pt x="23607" y="342126"/>
                </a:moveTo>
                <a:cubicBezTo>
                  <a:pt x="25130" y="351967"/>
                  <a:pt x="27414" y="362564"/>
                  <a:pt x="30460" y="371648"/>
                </a:cubicBezTo>
                <a:lnTo>
                  <a:pt x="9900" y="377703"/>
                </a:lnTo>
                <a:cubicBezTo>
                  <a:pt x="6854" y="367106"/>
                  <a:pt x="4569" y="356508"/>
                  <a:pt x="3046" y="345154"/>
                </a:cubicBezTo>
                <a:close/>
                <a:moveTo>
                  <a:pt x="458773" y="327627"/>
                </a:moveTo>
                <a:cubicBezTo>
                  <a:pt x="502830" y="327627"/>
                  <a:pt x="538531" y="363279"/>
                  <a:pt x="538531" y="407275"/>
                </a:cubicBezTo>
                <a:cubicBezTo>
                  <a:pt x="538531" y="433824"/>
                  <a:pt x="524858" y="457339"/>
                  <a:pt x="504349" y="471751"/>
                </a:cubicBezTo>
                <a:cubicBezTo>
                  <a:pt x="508147" y="474786"/>
                  <a:pt x="511945" y="478578"/>
                  <a:pt x="514983" y="482371"/>
                </a:cubicBezTo>
                <a:cubicBezTo>
                  <a:pt x="511945" y="483130"/>
                  <a:pt x="508907" y="483888"/>
                  <a:pt x="506628" y="485405"/>
                </a:cubicBezTo>
                <a:cubicBezTo>
                  <a:pt x="486118" y="497542"/>
                  <a:pt x="481561" y="528643"/>
                  <a:pt x="495993" y="553675"/>
                </a:cubicBezTo>
                <a:cubicBezTo>
                  <a:pt x="498272" y="557467"/>
                  <a:pt x="500551" y="560502"/>
                  <a:pt x="502830" y="562777"/>
                </a:cubicBezTo>
                <a:lnTo>
                  <a:pt x="416235" y="562777"/>
                </a:lnTo>
                <a:cubicBezTo>
                  <a:pt x="419273" y="559743"/>
                  <a:pt x="421552" y="556709"/>
                  <a:pt x="423071" y="553675"/>
                </a:cubicBezTo>
                <a:cubicBezTo>
                  <a:pt x="438263" y="528643"/>
                  <a:pt x="433706" y="497542"/>
                  <a:pt x="413197" y="485405"/>
                </a:cubicBezTo>
                <a:cubicBezTo>
                  <a:pt x="408639" y="483130"/>
                  <a:pt x="404841" y="482371"/>
                  <a:pt x="399524" y="481613"/>
                </a:cubicBezTo>
                <a:cubicBezTo>
                  <a:pt x="403322" y="477061"/>
                  <a:pt x="407120" y="473269"/>
                  <a:pt x="411677" y="470234"/>
                </a:cubicBezTo>
                <a:cubicBezTo>
                  <a:pt x="392687" y="455822"/>
                  <a:pt x="379774" y="433065"/>
                  <a:pt x="379774" y="407275"/>
                </a:cubicBezTo>
                <a:cubicBezTo>
                  <a:pt x="379774" y="363279"/>
                  <a:pt x="415475" y="327627"/>
                  <a:pt x="458773" y="327627"/>
                </a:cubicBezTo>
                <a:close/>
                <a:moveTo>
                  <a:pt x="0" y="305696"/>
                </a:moveTo>
                <a:lnTo>
                  <a:pt x="21322" y="305696"/>
                </a:lnTo>
                <a:cubicBezTo>
                  <a:pt x="21322" y="307970"/>
                  <a:pt x="21322" y="310244"/>
                  <a:pt x="21322" y="312519"/>
                </a:cubicBezTo>
                <a:lnTo>
                  <a:pt x="0" y="312519"/>
                </a:lnTo>
                <a:cubicBezTo>
                  <a:pt x="0" y="310244"/>
                  <a:pt x="0" y="307970"/>
                  <a:pt x="0" y="305696"/>
                </a:cubicBezTo>
                <a:close/>
                <a:moveTo>
                  <a:pt x="537040" y="278403"/>
                </a:moveTo>
                <a:cubicBezTo>
                  <a:pt x="537800" y="286742"/>
                  <a:pt x="537800" y="296597"/>
                  <a:pt x="537800" y="305695"/>
                </a:cubicBezTo>
                <a:lnTo>
                  <a:pt x="517268" y="305695"/>
                </a:lnTo>
                <a:cubicBezTo>
                  <a:pt x="517268" y="297356"/>
                  <a:pt x="516507" y="288258"/>
                  <a:pt x="515747" y="279919"/>
                </a:cubicBezTo>
                <a:close/>
                <a:moveTo>
                  <a:pt x="521839" y="213950"/>
                </a:moveTo>
                <a:cubicBezTo>
                  <a:pt x="525635" y="224540"/>
                  <a:pt x="528671" y="235129"/>
                  <a:pt x="531708" y="245719"/>
                </a:cubicBezTo>
                <a:lnTo>
                  <a:pt x="510452" y="250258"/>
                </a:lnTo>
                <a:cubicBezTo>
                  <a:pt x="508933" y="240424"/>
                  <a:pt x="505897" y="230591"/>
                  <a:pt x="502101" y="221514"/>
                </a:cubicBezTo>
                <a:close/>
                <a:moveTo>
                  <a:pt x="64417" y="179450"/>
                </a:moveTo>
                <a:cubicBezTo>
                  <a:pt x="70140" y="179699"/>
                  <a:pt x="75649" y="181264"/>
                  <a:pt x="80588" y="184299"/>
                </a:cubicBezTo>
                <a:cubicBezTo>
                  <a:pt x="101105" y="195681"/>
                  <a:pt x="104904" y="226032"/>
                  <a:pt x="89707" y="251830"/>
                </a:cubicBezTo>
                <a:cubicBezTo>
                  <a:pt x="86667" y="257141"/>
                  <a:pt x="82868" y="261694"/>
                  <a:pt x="79068" y="265488"/>
                </a:cubicBezTo>
                <a:lnTo>
                  <a:pt x="15239" y="265488"/>
                </a:lnTo>
                <a:cubicBezTo>
                  <a:pt x="5361" y="251071"/>
                  <a:pt x="5361" y="228308"/>
                  <a:pt x="16759" y="208580"/>
                </a:cubicBezTo>
                <a:cubicBezTo>
                  <a:pt x="28157" y="189800"/>
                  <a:pt x="47249" y="178703"/>
                  <a:pt x="64417" y="179450"/>
                </a:cubicBezTo>
                <a:close/>
                <a:moveTo>
                  <a:pt x="209844" y="179448"/>
                </a:moveTo>
                <a:cubicBezTo>
                  <a:pt x="227012" y="178701"/>
                  <a:pt x="246104" y="189795"/>
                  <a:pt x="257502" y="208569"/>
                </a:cubicBezTo>
                <a:cubicBezTo>
                  <a:pt x="268900" y="229050"/>
                  <a:pt x="268900" y="251806"/>
                  <a:pt x="258262" y="266219"/>
                </a:cubicBezTo>
                <a:lnTo>
                  <a:pt x="195952" y="266219"/>
                </a:lnTo>
                <a:cubicBezTo>
                  <a:pt x="191393" y="262426"/>
                  <a:pt x="187594" y="257116"/>
                  <a:pt x="184554" y="251806"/>
                </a:cubicBezTo>
                <a:cubicBezTo>
                  <a:pt x="169357" y="226016"/>
                  <a:pt x="173156" y="195674"/>
                  <a:pt x="193673" y="184296"/>
                </a:cubicBezTo>
                <a:cubicBezTo>
                  <a:pt x="198612" y="181262"/>
                  <a:pt x="204121" y="179697"/>
                  <a:pt x="209844" y="179448"/>
                </a:cubicBezTo>
                <a:close/>
                <a:moveTo>
                  <a:pt x="492186" y="155467"/>
                </a:moveTo>
                <a:cubicBezTo>
                  <a:pt x="498273" y="164561"/>
                  <a:pt x="504359" y="174413"/>
                  <a:pt x="508924" y="184265"/>
                </a:cubicBezTo>
                <a:lnTo>
                  <a:pt x="489903" y="193359"/>
                </a:lnTo>
                <a:cubicBezTo>
                  <a:pt x="485339" y="184265"/>
                  <a:pt x="480774" y="175928"/>
                  <a:pt x="474687" y="167592"/>
                </a:cubicBezTo>
                <a:close/>
                <a:moveTo>
                  <a:pt x="448907" y="106244"/>
                </a:moveTo>
                <a:cubicBezTo>
                  <a:pt x="457276" y="113828"/>
                  <a:pt x="464885" y="121412"/>
                  <a:pt x="472494" y="129754"/>
                </a:cubicBezTo>
                <a:lnTo>
                  <a:pt x="456516" y="143405"/>
                </a:lnTo>
                <a:cubicBezTo>
                  <a:pt x="449668" y="135821"/>
                  <a:pt x="442820" y="128237"/>
                  <a:pt x="435211" y="121412"/>
                </a:cubicBezTo>
                <a:close/>
                <a:moveTo>
                  <a:pt x="395750" y="68230"/>
                </a:moveTo>
                <a:cubicBezTo>
                  <a:pt x="404873" y="73551"/>
                  <a:pt x="414757" y="78872"/>
                  <a:pt x="423880" y="85714"/>
                </a:cubicBezTo>
                <a:lnTo>
                  <a:pt x="411716" y="103198"/>
                </a:lnTo>
                <a:cubicBezTo>
                  <a:pt x="403352" y="97116"/>
                  <a:pt x="394229" y="91795"/>
                  <a:pt x="385866" y="87234"/>
                </a:cubicBezTo>
                <a:close/>
                <a:moveTo>
                  <a:pt x="334280" y="44715"/>
                </a:moveTo>
                <a:cubicBezTo>
                  <a:pt x="344905" y="47751"/>
                  <a:pt x="355531" y="50788"/>
                  <a:pt x="365397" y="54584"/>
                </a:cubicBezTo>
                <a:lnTo>
                  <a:pt x="357807" y="74322"/>
                </a:lnTo>
                <a:cubicBezTo>
                  <a:pt x="348700" y="70526"/>
                  <a:pt x="338833" y="67489"/>
                  <a:pt x="328967" y="65212"/>
                </a:cubicBezTo>
                <a:close/>
                <a:moveTo>
                  <a:pt x="268900" y="37161"/>
                </a:moveTo>
                <a:cubicBezTo>
                  <a:pt x="280291" y="37161"/>
                  <a:pt x="290922" y="37161"/>
                  <a:pt x="301553" y="38680"/>
                </a:cubicBezTo>
                <a:lnTo>
                  <a:pt x="299275" y="59945"/>
                </a:lnTo>
                <a:cubicBezTo>
                  <a:pt x="289403" y="58426"/>
                  <a:pt x="278772" y="57666"/>
                  <a:pt x="268900" y="57666"/>
                </a:cubicBezTo>
                <a:close/>
                <a:moveTo>
                  <a:pt x="137510" y="0"/>
                </a:moveTo>
                <a:cubicBezTo>
                  <a:pt x="186865" y="0"/>
                  <a:pt x="227109" y="40198"/>
                  <a:pt x="227109" y="89498"/>
                </a:cubicBezTo>
                <a:cubicBezTo>
                  <a:pt x="227109" y="119837"/>
                  <a:pt x="211923" y="147141"/>
                  <a:pt x="188384" y="163069"/>
                </a:cubicBezTo>
                <a:cubicBezTo>
                  <a:pt x="192940" y="166861"/>
                  <a:pt x="196737" y="170654"/>
                  <a:pt x="200533" y="174446"/>
                </a:cubicBezTo>
                <a:cubicBezTo>
                  <a:pt x="197496" y="175963"/>
                  <a:pt x="193699" y="176721"/>
                  <a:pt x="190662" y="178997"/>
                </a:cubicBezTo>
                <a:cubicBezTo>
                  <a:pt x="167883" y="192649"/>
                  <a:pt x="162568" y="226780"/>
                  <a:pt x="179272" y="255601"/>
                </a:cubicBezTo>
                <a:cubicBezTo>
                  <a:pt x="181550" y="260152"/>
                  <a:pt x="183828" y="263186"/>
                  <a:pt x="186865" y="266220"/>
                </a:cubicBezTo>
                <a:lnTo>
                  <a:pt x="88914" y="266220"/>
                </a:lnTo>
                <a:cubicBezTo>
                  <a:pt x="91951" y="263186"/>
                  <a:pt x="94229" y="259394"/>
                  <a:pt x="96507" y="255601"/>
                </a:cubicBezTo>
                <a:cubicBezTo>
                  <a:pt x="113972" y="226780"/>
                  <a:pt x="108656" y="192649"/>
                  <a:pt x="85118" y="178997"/>
                </a:cubicBezTo>
                <a:cubicBezTo>
                  <a:pt x="80562" y="175963"/>
                  <a:pt x="75247" y="174446"/>
                  <a:pt x="69931" y="173687"/>
                </a:cubicBezTo>
                <a:cubicBezTo>
                  <a:pt x="74487" y="169137"/>
                  <a:pt x="79043" y="165344"/>
                  <a:pt x="83599" y="161552"/>
                </a:cubicBezTo>
                <a:cubicBezTo>
                  <a:pt x="61579" y="144866"/>
                  <a:pt x="47152" y="119078"/>
                  <a:pt x="47152" y="89498"/>
                </a:cubicBezTo>
                <a:cubicBezTo>
                  <a:pt x="47152" y="40198"/>
                  <a:pt x="87396" y="0"/>
                  <a:pt x="13751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cxnSp>
        <p:nvCxnSpPr>
          <p:cNvPr id="50" name="直接连接符 49"/>
          <p:cNvCxnSpPr/>
          <p:nvPr/>
        </p:nvCxnSpPr>
        <p:spPr>
          <a:xfrm>
            <a:off x="4577328" y="4223059"/>
            <a:ext cx="0" cy="183274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7461513" y="4223059"/>
            <a:ext cx="0" cy="183274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标题 1"/>
          <p:cNvSpPr txBox="1"/>
          <p:nvPr/>
        </p:nvSpPr>
        <p:spPr bwMode="auto">
          <a:xfrm>
            <a:off x="983615" y="332740"/>
            <a:ext cx="2910075" cy="504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微软雅黑"/>
                <a:cs typeface="+mj-cs"/>
                <a:sym typeface="Arial"/>
              </a:rPr>
              <a:t>工作规划与展望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5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27" grpId="0"/>
      <p:bldP spid="28" grpId="0"/>
      <p:bldP spid="41" grpId="0" bldLvl="0" animBg="1"/>
      <p:bldP spid="45" grpId="0" bldLvl="0" animBg="1"/>
      <p:bldP spid="49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 bwMode="auto">
          <a:xfrm>
            <a:off x="983615" y="332740"/>
            <a:ext cx="2910075" cy="504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微软雅黑"/>
                <a:cs typeface="+mj-cs"/>
                <a:sym typeface="Arial"/>
              </a:rPr>
              <a:t>工作规划与展望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6" name="矩形 5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100783" y="1240061"/>
            <a:ext cx="237626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请输入标题</a:t>
            </a:r>
          </a:p>
        </p:txBody>
      </p:sp>
      <p:sp>
        <p:nvSpPr>
          <p:cNvPr id="9" name="矩形 8"/>
          <p:cNvSpPr/>
          <p:nvPr/>
        </p:nvSpPr>
        <p:spPr>
          <a:xfrm>
            <a:off x="1388815" y="1672109"/>
            <a:ext cx="100811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替换文字内容，添加相关标题，修改文字内容，也可以直接复制你的内容到此替换文字内容，添加相关标题，修改文字内容，替换文字内容，添加相关标题，修改文字内容，也可以直接复制你的内容到此替换文字内容，添加相关标题，修改文字内容</a:t>
            </a:r>
          </a:p>
        </p:txBody>
      </p:sp>
      <p:sp>
        <p:nvSpPr>
          <p:cNvPr id="10" name="MH_Other_1"/>
          <p:cNvSpPr>
            <a:spLocks noChangeArrowheads="1"/>
          </p:cNvSpPr>
          <p:nvPr/>
        </p:nvSpPr>
        <p:spPr bwMode="auto">
          <a:xfrm>
            <a:off x="2977939" y="3581727"/>
            <a:ext cx="2541334" cy="2543007"/>
          </a:xfrm>
          <a:prstGeom prst="ellipse">
            <a:avLst/>
          </a:prstGeom>
          <a:noFill/>
          <a:ln w="6350">
            <a:solidFill>
              <a:schemeClr val="bg1">
                <a:lumMod val="65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091" tIns="49554" rIns="95091" bIns="49554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endParaRPr lang="en-US" altLang="zh-CN" sz="1400">
              <a:solidFill>
                <a:srgbClr val="FFFFFF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11" name="MH_Title_1"/>
          <p:cNvSpPr>
            <a:spLocks noChangeArrowheads="1"/>
          </p:cNvSpPr>
          <p:nvPr/>
        </p:nvSpPr>
        <p:spPr bwMode="auto">
          <a:xfrm>
            <a:off x="4926628" y="4368569"/>
            <a:ext cx="1089862" cy="1088186"/>
          </a:xfrm>
          <a:prstGeom prst="ellipse">
            <a:avLst/>
          </a:prstGeom>
          <a:solidFill>
            <a:srgbClr val="D22226"/>
          </a:solidFill>
          <a:ln w="381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latinLnBrk="1"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rPr>
              <a:t>标题</a:t>
            </a:r>
          </a:p>
        </p:txBody>
      </p:sp>
      <p:sp>
        <p:nvSpPr>
          <p:cNvPr id="12" name="MH_SubTitle_3"/>
          <p:cNvSpPr>
            <a:spLocks noChangeArrowheads="1"/>
          </p:cNvSpPr>
          <p:nvPr/>
        </p:nvSpPr>
        <p:spPr bwMode="auto">
          <a:xfrm>
            <a:off x="2638089" y="4556910"/>
            <a:ext cx="711506" cy="711507"/>
          </a:xfrm>
          <a:prstGeom prst="ellipse">
            <a:avLst/>
          </a:prstGeom>
          <a:solidFill>
            <a:srgbClr val="D22226"/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latinLnBrk="1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rPr>
              <a:t>标题</a:t>
            </a:r>
          </a:p>
        </p:txBody>
      </p:sp>
      <p:sp>
        <p:nvSpPr>
          <p:cNvPr id="13" name="MH_SubTitle_1"/>
          <p:cNvSpPr>
            <a:spLocks noChangeArrowheads="1"/>
          </p:cNvSpPr>
          <p:nvPr/>
        </p:nvSpPr>
        <p:spPr bwMode="auto">
          <a:xfrm>
            <a:off x="3893690" y="3226812"/>
            <a:ext cx="709832" cy="711506"/>
          </a:xfrm>
          <a:prstGeom prst="ellipse">
            <a:avLst/>
          </a:prstGeom>
          <a:solidFill>
            <a:srgbClr val="D22226"/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rPr>
              <a:t>标题</a:t>
            </a:r>
          </a:p>
        </p:txBody>
      </p:sp>
      <p:sp>
        <p:nvSpPr>
          <p:cNvPr id="14" name="MH_SubTitle_5"/>
          <p:cNvSpPr>
            <a:spLocks noChangeArrowheads="1"/>
          </p:cNvSpPr>
          <p:nvPr/>
        </p:nvSpPr>
        <p:spPr bwMode="auto">
          <a:xfrm>
            <a:off x="3783195" y="5659325"/>
            <a:ext cx="711506" cy="711507"/>
          </a:xfrm>
          <a:prstGeom prst="ellipse">
            <a:avLst/>
          </a:prstGeom>
          <a:solidFill>
            <a:srgbClr val="D22226"/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latinLnBrk="1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rPr>
              <a:t>标题</a:t>
            </a:r>
          </a:p>
        </p:txBody>
      </p:sp>
      <p:sp>
        <p:nvSpPr>
          <p:cNvPr id="15" name="MH_Other_2"/>
          <p:cNvSpPr>
            <a:spLocks noChangeArrowheads="1"/>
          </p:cNvSpPr>
          <p:nvPr/>
        </p:nvSpPr>
        <p:spPr bwMode="auto">
          <a:xfrm flipH="1">
            <a:off x="7226887" y="3581727"/>
            <a:ext cx="2543008" cy="2543007"/>
          </a:xfrm>
          <a:prstGeom prst="ellipse">
            <a:avLst/>
          </a:prstGeom>
          <a:noFill/>
          <a:ln w="6350">
            <a:solidFill>
              <a:schemeClr val="bg1">
                <a:lumMod val="65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091" tIns="49554" rIns="95091" bIns="49554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endParaRPr lang="en-US" altLang="zh-CN" sz="1400">
              <a:solidFill>
                <a:srgbClr val="FFFFFF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16" name="MH_Title_2"/>
          <p:cNvSpPr>
            <a:spLocks noChangeArrowheads="1"/>
          </p:cNvSpPr>
          <p:nvPr/>
        </p:nvSpPr>
        <p:spPr bwMode="auto">
          <a:xfrm flipH="1">
            <a:off x="6731343" y="4368569"/>
            <a:ext cx="1088186" cy="10881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latinLnBrk="1"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rPr>
              <a:t>标题</a:t>
            </a:r>
          </a:p>
        </p:txBody>
      </p:sp>
      <p:sp>
        <p:nvSpPr>
          <p:cNvPr id="17" name="MH_SubTitle_4"/>
          <p:cNvSpPr>
            <a:spLocks noChangeArrowheads="1"/>
          </p:cNvSpPr>
          <p:nvPr/>
        </p:nvSpPr>
        <p:spPr bwMode="auto">
          <a:xfrm flipH="1">
            <a:off x="9398237" y="4556910"/>
            <a:ext cx="709832" cy="71150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latinLnBrk="1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rPr>
              <a:t>标题</a:t>
            </a:r>
          </a:p>
        </p:txBody>
      </p:sp>
      <p:sp>
        <p:nvSpPr>
          <p:cNvPr id="18" name="MH_SubTitle_2"/>
          <p:cNvSpPr>
            <a:spLocks noChangeArrowheads="1"/>
          </p:cNvSpPr>
          <p:nvPr/>
        </p:nvSpPr>
        <p:spPr bwMode="auto">
          <a:xfrm flipH="1">
            <a:off x="8142638" y="3226812"/>
            <a:ext cx="711506" cy="71150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latinLnBrk="1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rPr>
              <a:t>标题</a:t>
            </a:r>
          </a:p>
        </p:txBody>
      </p:sp>
      <p:sp>
        <p:nvSpPr>
          <p:cNvPr id="19" name="MH_SubTitle_6"/>
          <p:cNvSpPr>
            <a:spLocks noChangeArrowheads="1"/>
          </p:cNvSpPr>
          <p:nvPr/>
        </p:nvSpPr>
        <p:spPr bwMode="auto">
          <a:xfrm flipH="1">
            <a:off x="8253131" y="5659325"/>
            <a:ext cx="709832" cy="71150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latinLnBrk="1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rPr>
              <a:t>标题</a:t>
            </a:r>
          </a:p>
        </p:txBody>
      </p:sp>
      <p:sp>
        <p:nvSpPr>
          <p:cNvPr id="20" name="MH_Other_3"/>
          <p:cNvSpPr/>
          <p:nvPr/>
        </p:nvSpPr>
        <p:spPr bwMode="auto">
          <a:xfrm rot="-2644669">
            <a:off x="5212906" y="3961754"/>
            <a:ext cx="2338762" cy="2338764"/>
          </a:xfrm>
          <a:custGeom>
            <a:avLst/>
            <a:gdLst>
              <a:gd name="T0" fmla="*/ 1108868 w 2217737"/>
              <a:gd name="T1" fmla="*/ 0 h 2217738"/>
              <a:gd name="T2" fmla="*/ 2217737 w 2217737"/>
              <a:gd name="T3" fmla="*/ 1108869 h 2217738"/>
              <a:gd name="T4" fmla="*/ 1108869 w 2217737"/>
              <a:gd name="T5" fmla="*/ 1108869 h 2217738"/>
              <a:gd name="T6" fmla="*/ 1108868 w 2217737"/>
              <a:gd name="T7" fmla="*/ 0 h 2217738"/>
              <a:gd name="T8" fmla="*/ 1108868 w 2217737"/>
              <a:gd name="T9" fmla="*/ 0 h 2217738"/>
              <a:gd name="T10" fmla="*/ 2217737 w 2217737"/>
              <a:gd name="T11" fmla="*/ 1108869 h 221773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217737" h="2217738" stroke="0">
                <a:moveTo>
                  <a:pt x="1108868" y="0"/>
                </a:moveTo>
                <a:cubicBezTo>
                  <a:pt x="1721279" y="0"/>
                  <a:pt x="2217737" y="496458"/>
                  <a:pt x="2217737" y="1108869"/>
                </a:cubicBezTo>
                <a:lnTo>
                  <a:pt x="1108869" y="1108869"/>
                </a:lnTo>
                <a:cubicBezTo>
                  <a:pt x="1108869" y="739246"/>
                  <a:pt x="1108868" y="369623"/>
                  <a:pt x="1108868" y="0"/>
                </a:cubicBezTo>
                <a:close/>
              </a:path>
              <a:path w="2217737" h="2217738" fill="none">
                <a:moveTo>
                  <a:pt x="1108868" y="0"/>
                </a:moveTo>
                <a:cubicBezTo>
                  <a:pt x="1721279" y="0"/>
                  <a:pt x="2217737" y="496458"/>
                  <a:pt x="2217737" y="1108869"/>
                </a:cubicBezTo>
              </a:path>
            </a:pathLst>
          </a:custGeom>
          <a:noFill/>
          <a:ln w="9525" cap="flat" cmpd="sng">
            <a:solidFill>
              <a:schemeClr val="bg1">
                <a:lumMod val="65000"/>
              </a:schemeClr>
            </a:solidFill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>
              <a:lnSpc>
                <a:spcPct val="120000"/>
              </a:lnSpc>
            </a:pPr>
            <a:endParaRPr lang="zh-CN" altLang="en-US" sz="1400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1" name="MH_Other_4"/>
          <p:cNvSpPr/>
          <p:nvPr/>
        </p:nvSpPr>
        <p:spPr bwMode="auto">
          <a:xfrm rot="-2644669" flipH="1" flipV="1">
            <a:off x="5196165" y="3523132"/>
            <a:ext cx="2340437" cy="2338764"/>
          </a:xfrm>
          <a:custGeom>
            <a:avLst/>
            <a:gdLst>
              <a:gd name="T0" fmla="*/ 1109662 w 2219325"/>
              <a:gd name="T1" fmla="*/ 0 h 2217738"/>
              <a:gd name="T2" fmla="*/ 2219325 w 2219325"/>
              <a:gd name="T3" fmla="*/ 1108869 h 2217738"/>
              <a:gd name="T4" fmla="*/ 1109663 w 2219325"/>
              <a:gd name="T5" fmla="*/ 1108869 h 2217738"/>
              <a:gd name="T6" fmla="*/ 1109662 w 2219325"/>
              <a:gd name="T7" fmla="*/ 0 h 2217738"/>
              <a:gd name="T8" fmla="*/ 1109662 w 2219325"/>
              <a:gd name="T9" fmla="*/ 0 h 2217738"/>
              <a:gd name="T10" fmla="*/ 2219325 w 2219325"/>
              <a:gd name="T11" fmla="*/ 1108869 h 221773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219325" h="2217738" stroke="0">
                <a:moveTo>
                  <a:pt x="1109662" y="0"/>
                </a:moveTo>
                <a:cubicBezTo>
                  <a:pt x="1722512" y="0"/>
                  <a:pt x="2219325" y="496458"/>
                  <a:pt x="2219325" y="1108869"/>
                </a:cubicBezTo>
                <a:lnTo>
                  <a:pt x="1109663" y="1108869"/>
                </a:lnTo>
                <a:cubicBezTo>
                  <a:pt x="1109663" y="739246"/>
                  <a:pt x="1109662" y="369623"/>
                  <a:pt x="1109662" y="0"/>
                </a:cubicBezTo>
                <a:close/>
              </a:path>
              <a:path w="2219325" h="2217738" fill="none">
                <a:moveTo>
                  <a:pt x="1109662" y="0"/>
                </a:moveTo>
                <a:cubicBezTo>
                  <a:pt x="1722512" y="0"/>
                  <a:pt x="2219325" y="496458"/>
                  <a:pt x="2219325" y="1108869"/>
                </a:cubicBezTo>
              </a:path>
            </a:pathLst>
          </a:custGeom>
          <a:noFill/>
          <a:ln w="6350" cap="flat" cmpd="sng">
            <a:solidFill>
              <a:schemeClr val="bg1">
                <a:lumMod val="65000"/>
              </a:schemeClr>
            </a:solidFill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>
              <a:lnSpc>
                <a:spcPct val="120000"/>
              </a:lnSpc>
            </a:pPr>
            <a:endParaRPr lang="zh-CN" altLang="en-US" sz="1400">
              <a:latin typeface="Arial"/>
              <a:ea typeface="微软雅黑"/>
              <a:cs typeface="+mn-ea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9"/>
          <p:cNvSpPr txBox="1">
            <a:spLocks noChangeArrowheads="1"/>
          </p:cNvSpPr>
          <p:nvPr/>
        </p:nvSpPr>
        <p:spPr bwMode="auto">
          <a:xfrm flipH="1">
            <a:off x="2814240" y="3293734"/>
            <a:ext cx="6812094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685800">
              <a:defRPr/>
            </a:pPr>
            <a:r>
              <a:rPr lang="zh-CN" altLang="en-US" sz="4400" b="1" kern="0" dirty="0">
                <a:solidFill>
                  <a:srgbClr val="C00000"/>
                </a:solidFill>
                <a:latin typeface="Arial"/>
                <a:ea typeface="微软雅黑"/>
                <a:sym typeface="Arial"/>
              </a:rPr>
              <a:t>前言 </a:t>
            </a:r>
            <a:r>
              <a:rPr lang="en-US" altLang="zh-CN" sz="4400" b="1" kern="0" dirty="0">
                <a:solidFill>
                  <a:srgbClr val="C00000"/>
                </a:solidFill>
                <a:latin typeface="Arial"/>
                <a:ea typeface="微软雅黑"/>
                <a:sym typeface="Arial"/>
              </a:rPr>
              <a:t>| </a:t>
            </a:r>
            <a:r>
              <a:rPr lang="en-US" altLang="zh-CN" sz="2400" dirty="0">
                <a:solidFill>
                  <a:srgbClr val="C00000"/>
                </a:solidFill>
                <a:latin typeface="Arial"/>
                <a:ea typeface="微软雅黑"/>
                <a:sym typeface="Arial"/>
              </a:rPr>
              <a:t>Introduction</a:t>
            </a:r>
            <a:endParaRPr lang="zh-CN" altLang="en-US" sz="2400" dirty="0">
              <a:solidFill>
                <a:srgbClr val="C00000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849514" y="4412603"/>
            <a:ext cx="907002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Arial"/>
                <a:ea typeface="微软雅黑"/>
                <a:sym typeface="Arial"/>
              </a:rPr>
              <a:t>首先，感谢公司为我搭建了一个学以致用的平台，给我提供一个实现自身价值的机会。</a:t>
            </a:r>
            <a:endParaRPr lang="en-US" altLang="zh-CN">
              <a:latin typeface="Arial"/>
              <a:ea typeface="微软雅黑"/>
              <a:sym typeface="Arial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Arial"/>
                <a:ea typeface="微软雅黑"/>
                <a:sym typeface="Arial"/>
              </a:rPr>
              <a:t>感谢各位领导、同事对我实习期间工作的检阅。</a:t>
            </a:r>
            <a:endParaRPr lang="en-US" altLang="zh-CN">
              <a:latin typeface="Arial"/>
              <a:ea typeface="微软雅黑"/>
              <a:sym typeface="Arial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Arial"/>
                <a:ea typeface="微软雅黑"/>
                <a:sym typeface="Arial"/>
              </a:rPr>
              <a:t>借助这个机会，我对逝去的三月做一个总结，并对今后的工作有所规划，使得工作更具目的性，从而提高工作效率 。</a:t>
            </a:r>
            <a:endParaRPr lang="en-US" altLang="zh-CN" dirty="0">
              <a:latin typeface="Arial"/>
              <a:ea typeface="微软雅黑"/>
              <a:sym typeface="Arial"/>
            </a:endParaRPr>
          </a:p>
        </p:txBody>
      </p:sp>
      <p:pic>
        <p:nvPicPr>
          <p:cNvPr id="6" name="图片 5" descr="图片包含 建筑物, 户外, 天空, 城市&#10;&#10;已生成极高可信度的说明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48"/>
          <a:stretch>
            <a:fillRect/>
          </a:stretch>
        </p:blipFill>
        <p:spPr>
          <a:xfrm>
            <a:off x="0" y="2"/>
            <a:ext cx="12192000" cy="2944304"/>
          </a:xfrm>
          <a:prstGeom prst="rect">
            <a:avLst/>
          </a:prstGeom>
        </p:spPr>
      </p:pic>
      <p:sp>
        <p:nvSpPr>
          <p:cNvPr id="7" name="TextBox 4">
            <a:extLst>
              <a:ext uri="{FF2B5EF4-FFF2-40B4-BE49-F238E27FC236}">
                <a16:creationId xmlns:a16="http://schemas.microsoft.com/office/drawing/2014/main" id="{EB684C7E-20A7-9694-F2D4-694B922B40F4}"/>
              </a:ext>
            </a:extLst>
          </p:cNvPr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2" name="矩形 1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3" name="isḻíḍê"/>
          <p:cNvSpPr/>
          <p:nvPr/>
        </p:nvSpPr>
        <p:spPr>
          <a:xfrm flipH="1">
            <a:off x="1188147" y="1937836"/>
            <a:ext cx="2107404" cy="2107395"/>
          </a:xfrm>
          <a:prstGeom prst="donut">
            <a:avLst>
              <a:gd name="adj" fmla="val 9354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Arial"/>
                <a:ea typeface="微软雅黑"/>
                <a:sym typeface="Arial"/>
              </a:rPr>
              <a:t>添加标题</a:t>
            </a:r>
            <a:endParaRPr lang="en-US" altLang="zh-CN" sz="2000" dirty="0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" name="íŝḻîḋé"/>
          <p:cNvSpPr/>
          <p:nvPr/>
        </p:nvSpPr>
        <p:spPr>
          <a:xfrm rot="5400000" flipH="1">
            <a:off x="1315152" y="2064832"/>
            <a:ext cx="2107395" cy="2107404"/>
          </a:xfrm>
          <a:prstGeom prst="blockArc">
            <a:avLst>
              <a:gd name="adj1" fmla="val 19836787"/>
              <a:gd name="adj2" fmla="val 5630232"/>
              <a:gd name="adj3" fmla="val 91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r"/>
            <a:endParaRPr lang="en-US" sz="1350" dirty="0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6" name="íṩḻîḍe"/>
          <p:cNvSpPr txBox="1"/>
          <p:nvPr/>
        </p:nvSpPr>
        <p:spPr>
          <a:xfrm>
            <a:off x="651214" y="4144950"/>
            <a:ext cx="3181270" cy="857753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ts val="1700"/>
              </a:lnSpc>
              <a:spcBef>
                <a:spcPct val="0"/>
              </a:spcBef>
              <a:defRPr/>
            </a:pPr>
            <a:r>
              <a:rPr lang="zh-CN" altLang="en-US" sz="1400" spc="12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cs typeface="等线" panose="02010600030101010101" charset="-122"/>
                <a:sym typeface="Arial"/>
              </a:rPr>
              <a:t>此处添加详细文本描述，建议与标题相关并符合整体语言风格，语言描述尽量简洁生动</a:t>
            </a:r>
            <a:r>
              <a:rPr lang="en-US" altLang="zh-CN" sz="1400" spc="12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cs typeface="等线" panose="02010600030101010101" charset="-122"/>
                <a:sym typeface="Arial"/>
              </a:rPr>
              <a:t>……</a:t>
            </a:r>
          </a:p>
        </p:txBody>
      </p:sp>
      <p:sp>
        <p:nvSpPr>
          <p:cNvPr id="7" name="iṣľíḓê"/>
          <p:cNvSpPr/>
          <p:nvPr/>
        </p:nvSpPr>
        <p:spPr>
          <a:xfrm flipH="1">
            <a:off x="5020410" y="1937836"/>
            <a:ext cx="2107404" cy="2107395"/>
          </a:xfrm>
          <a:prstGeom prst="donut">
            <a:avLst>
              <a:gd name="adj" fmla="val 9354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>
              <a:buClrTx/>
              <a:buSzTx/>
              <a:buFontTx/>
            </a:pPr>
            <a:r>
              <a:rPr lang="zh-CN" altLang="en-US" sz="2000" dirty="0">
                <a:solidFill>
                  <a:schemeClr val="tx1"/>
                </a:solidFill>
                <a:latin typeface="Arial"/>
                <a:ea typeface="微软雅黑"/>
                <a:sym typeface="Arial"/>
              </a:rPr>
              <a:t>添加标题</a:t>
            </a:r>
          </a:p>
        </p:txBody>
      </p:sp>
      <p:sp>
        <p:nvSpPr>
          <p:cNvPr id="8" name="íṣḻïdê"/>
          <p:cNvSpPr/>
          <p:nvPr/>
        </p:nvSpPr>
        <p:spPr>
          <a:xfrm rot="5400000" flipH="1">
            <a:off x="5147415" y="2064832"/>
            <a:ext cx="2107395" cy="2107404"/>
          </a:xfrm>
          <a:prstGeom prst="blockArc">
            <a:avLst>
              <a:gd name="adj1" fmla="val 14030140"/>
              <a:gd name="adj2" fmla="val 5747590"/>
              <a:gd name="adj3" fmla="val 9100"/>
            </a:avLst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r"/>
            <a:endParaRPr lang="en-US" sz="1350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0" name="ísḷïdè"/>
          <p:cNvSpPr txBox="1"/>
          <p:nvPr/>
        </p:nvSpPr>
        <p:spPr>
          <a:xfrm>
            <a:off x="4483477" y="4144950"/>
            <a:ext cx="3181270" cy="857753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ts val="1700"/>
              </a:lnSpc>
              <a:buClrTx/>
              <a:buSzTx/>
              <a:buFontTx/>
              <a:defRPr/>
            </a:pPr>
            <a:r>
              <a:rPr lang="zh-CN" altLang="en-US" sz="1400" spc="12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cs typeface="等线" panose="02010600030101010101" charset="-122"/>
                <a:sym typeface="Arial"/>
              </a:rPr>
              <a:t>此处添加详细文本描述，建议与标题相关并符合整体语言风格，语言描述尽量简洁生动……</a:t>
            </a:r>
          </a:p>
        </p:txBody>
      </p:sp>
      <p:sp>
        <p:nvSpPr>
          <p:cNvPr id="11" name="iSḷïḑé"/>
          <p:cNvSpPr/>
          <p:nvPr/>
        </p:nvSpPr>
        <p:spPr>
          <a:xfrm flipH="1">
            <a:off x="8852673" y="1937836"/>
            <a:ext cx="2107404" cy="2107395"/>
          </a:xfrm>
          <a:prstGeom prst="donut">
            <a:avLst>
              <a:gd name="adj" fmla="val 9354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>
              <a:buClrTx/>
              <a:buSzTx/>
              <a:buFontTx/>
            </a:pPr>
            <a:r>
              <a:rPr lang="zh-CN" altLang="en-US" sz="2000" dirty="0">
                <a:solidFill>
                  <a:schemeClr val="tx1"/>
                </a:solidFill>
                <a:latin typeface="Arial"/>
                <a:ea typeface="微软雅黑"/>
                <a:sym typeface="Arial"/>
              </a:rPr>
              <a:t>添加标题</a:t>
            </a:r>
          </a:p>
        </p:txBody>
      </p:sp>
      <p:sp>
        <p:nvSpPr>
          <p:cNvPr id="12" name="iṣliḋé"/>
          <p:cNvSpPr/>
          <p:nvPr/>
        </p:nvSpPr>
        <p:spPr>
          <a:xfrm rot="5400000" flipH="1">
            <a:off x="8979678" y="2064832"/>
            <a:ext cx="2107395" cy="2107404"/>
          </a:xfrm>
          <a:prstGeom prst="blockArc">
            <a:avLst>
              <a:gd name="adj1" fmla="val 2087936"/>
              <a:gd name="adj2" fmla="val 6038505"/>
              <a:gd name="adj3" fmla="val 91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r"/>
            <a:endParaRPr lang="en-US" sz="1350" dirty="0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3" name="íš1iḋé"/>
          <p:cNvSpPr txBox="1"/>
          <p:nvPr/>
        </p:nvSpPr>
        <p:spPr>
          <a:xfrm>
            <a:off x="8315740" y="4144950"/>
            <a:ext cx="3181270" cy="857753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ts val="1700"/>
              </a:lnSpc>
              <a:buClrTx/>
              <a:buSzTx/>
              <a:buFontTx/>
              <a:defRPr/>
            </a:pPr>
            <a:r>
              <a:rPr lang="zh-CN" altLang="en-US" sz="1400" spc="12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cs typeface="等线" panose="02010600030101010101" charset="-122"/>
                <a:sym typeface="Arial"/>
              </a:rPr>
              <a:t>此处添加详细文本描述，建议与标题相关并符合整体语言风格，语言描述尽量简洁生动……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4157981" y="1355477"/>
            <a:ext cx="0" cy="5019675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7990244" y="1355477"/>
            <a:ext cx="0" cy="5019675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0"/>
          <p:cNvSpPr txBox="1"/>
          <p:nvPr/>
        </p:nvSpPr>
        <p:spPr>
          <a:xfrm>
            <a:off x="1349508" y="5445224"/>
            <a:ext cx="1722156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标题关键字</a:t>
            </a:r>
          </a:p>
        </p:txBody>
      </p:sp>
      <p:sp>
        <p:nvSpPr>
          <p:cNvPr id="18" name="TextBox 30"/>
          <p:cNvSpPr txBox="1"/>
          <p:nvPr/>
        </p:nvSpPr>
        <p:spPr>
          <a:xfrm>
            <a:off x="5165932" y="5435932"/>
            <a:ext cx="1722156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标题关键字</a:t>
            </a:r>
          </a:p>
        </p:txBody>
      </p:sp>
      <p:sp>
        <p:nvSpPr>
          <p:cNvPr id="19" name="TextBox 30"/>
          <p:cNvSpPr txBox="1"/>
          <p:nvPr/>
        </p:nvSpPr>
        <p:spPr>
          <a:xfrm>
            <a:off x="9054364" y="5445224"/>
            <a:ext cx="1722156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标题关键字</a:t>
            </a:r>
          </a:p>
        </p:txBody>
      </p:sp>
      <p:sp>
        <p:nvSpPr>
          <p:cNvPr id="21" name="标题 1"/>
          <p:cNvSpPr txBox="1"/>
          <p:nvPr/>
        </p:nvSpPr>
        <p:spPr bwMode="auto">
          <a:xfrm>
            <a:off x="983615" y="332740"/>
            <a:ext cx="2910075" cy="504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微软雅黑"/>
                <a:cs typeface="+mj-cs"/>
                <a:sym typeface="Arial"/>
              </a:rPr>
              <a:t>工作规划与展望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5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000"/>
                            </p:stCondLst>
                            <p:childTnLst>
                              <p:par>
                                <p:cTn id="4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500"/>
                            </p:stCondLst>
                            <p:childTnLst>
                              <p:par>
                                <p:cTn id="4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9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9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 bldLvl="0" animBg="1"/>
      <p:bldP spid="6" grpId="0"/>
      <p:bldP spid="7" grpId="0" bldLvl="0" animBg="1"/>
      <p:bldP spid="8" grpId="0" bldLvl="0" animBg="1"/>
      <p:bldP spid="10" grpId="0"/>
      <p:bldP spid="11" grpId="0" bldLvl="0" animBg="1"/>
      <p:bldP spid="12" grpId="0" bldLvl="0" animBg="1"/>
      <p:bldP spid="13" grpId="0"/>
      <p:bldP spid="17" grpId="0"/>
      <p:bldP spid="18" grpId="0"/>
      <p:bldP spid="1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 l="50463" t="38085" r="18117" b="23830"/>
          <a:stretch>
            <a:fillRect/>
          </a:stretch>
        </p:blipFill>
        <p:spPr bwMode="auto">
          <a:xfrm>
            <a:off x="-29210" y="2239010"/>
            <a:ext cx="12231370" cy="2379980"/>
          </a:xfrm>
          <a:prstGeom prst="rect">
            <a:avLst/>
          </a:prstGeom>
          <a:solidFill>
            <a:srgbClr val="3131DB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6" name="平行四边形 5"/>
          <p:cNvSpPr/>
          <p:nvPr/>
        </p:nvSpPr>
        <p:spPr>
          <a:xfrm>
            <a:off x="911424" y="1700808"/>
            <a:ext cx="4032448" cy="3456384"/>
          </a:xfrm>
          <a:prstGeom prst="parallelogram">
            <a:avLst>
              <a:gd name="adj" fmla="val 29528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18745" y="2544142"/>
            <a:ext cx="1641475" cy="17697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15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05</a:t>
            </a:r>
            <a:endParaRPr lang="zh-CN" altLang="en-US" sz="11500" b="1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0" name="文本框 25"/>
          <p:cNvSpPr txBox="1"/>
          <p:nvPr/>
        </p:nvSpPr>
        <p:spPr>
          <a:xfrm>
            <a:off x="4655840" y="2937718"/>
            <a:ext cx="55443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 b="1">
                <a:solidFill>
                  <a:schemeClr val="bg1"/>
                </a:solidFill>
                <a:latin typeface="Arial"/>
                <a:ea typeface="微软雅黑"/>
              </a:defRPr>
            </a:lvl1pPr>
          </a:lstStyle>
          <a:p>
            <a:r>
              <a:rPr lang="zh-CN" altLang="en-US" dirty="0">
                <a:sym typeface="Arial"/>
              </a:rPr>
              <a:t>致谢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建筑物, 户外, 天空, 城市&#10;&#10;已生成极高可信度的说明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48"/>
          <a:stretch>
            <a:fillRect/>
          </a:stretch>
        </p:blipFill>
        <p:spPr>
          <a:xfrm>
            <a:off x="0" y="2"/>
            <a:ext cx="12192000" cy="2944304"/>
          </a:xfrm>
          <a:prstGeom prst="rect">
            <a:avLst/>
          </a:prstGeom>
        </p:spPr>
      </p:pic>
      <p:sp>
        <p:nvSpPr>
          <p:cNvPr id="3" name="TextBox 59"/>
          <p:cNvSpPr txBox="1">
            <a:spLocks noChangeArrowheads="1"/>
          </p:cNvSpPr>
          <p:nvPr/>
        </p:nvSpPr>
        <p:spPr bwMode="auto">
          <a:xfrm flipH="1">
            <a:off x="2814240" y="3293734"/>
            <a:ext cx="6812094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6858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400" b="1" kern="0">
                <a:solidFill>
                  <a:srgbClr val="C00000"/>
                </a:solidFill>
                <a:latin typeface="Arial"/>
                <a:ea typeface="微软雅黑"/>
                <a:sym typeface="Arial"/>
              </a:rPr>
              <a:t>致谢</a:t>
            </a:r>
            <a:r>
              <a:rPr kumimoji="0" lang="zh-CN" altLang="en-US" sz="44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微软雅黑"/>
                <a:sym typeface="Arial"/>
              </a:rPr>
              <a:t> </a:t>
            </a:r>
            <a:r>
              <a:rPr kumimoji="0" lang="en-US" altLang="zh-CN" sz="44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微软雅黑"/>
                <a:sym typeface="Arial"/>
              </a:rPr>
              <a:t>| Thank</a:t>
            </a:r>
            <a:r>
              <a:rPr lang="zh-CN" altLang="en-US" sz="4400" b="1" kern="0">
                <a:solidFill>
                  <a:srgbClr val="C00000"/>
                </a:solidFill>
                <a:latin typeface="Arial"/>
                <a:ea typeface="微软雅黑"/>
                <a:sym typeface="Arial"/>
              </a:rPr>
              <a:t>！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/>
              <a:ea typeface="微软雅黑"/>
              <a:sym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82173" y="4769498"/>
            <a:ext cx="8226641" cy="961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>
                <a:latin typeface="Arial"/>
                <a:ea typeface="微软雅黑"/>
                <a:sym typeface="Arial"/>
              </a:rPr>
              <a:t>再次对公司的栽培和各位领导、同事在工作和生活中的帮助表示感谢！</a:t>
            </a:r>
            <a:endParaRPr lang="en-US" altLang="zh-CN" sz="2000">
              <a:latin typeface="Arial"/>
              <a:ea typeface="微软雅黑"/>
              <a:sym typeface="Arial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Arial"/>
                <a:ea typeface="微软雅黑"/>
                <a:sym typeface="Arial"/>
              </a:rPr>
              <a:t>在这个大家庭中我们共同努力奋斗，创造更美好的明天！</a:t>
            </a:r>
            <a:endParaRPr lang="zh-CN" altLang="en-US" sz="2000" dirty="0"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blinds/>
      </p:transition>
    </mc:Choice>
    <mc:Fallback xmlns="">
      <p:transition spd="slow" advTm="0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平行四边形 7"/>
          <p:cNvSpPr/>
          <p:nvPr/>
        </p:nvSpPr>
        <p:spPr>
          <a:xfrm>
            <a:off x="-10160" y="980728"/>
            <a:ext cx="12212320" cy="4176464"/>
          </a:xfrm>
          <a:prstGeom prst="parallelogram">
            <a:avLst>
              <a:gd name="adj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4" cstate="print"/>
          <a:srcRect l="50463" t="38085" r="18117" b="23830"/>
          <a:stretch>
            <a:fillRect/>
          </a:stretch>
        </p:blipFill>
        <p:spPr bwMode="auto">
          <a:xfrm>
            <a:off x="-29210" y="1681063"/>
            <a:ext cx="12231370" cy="2736304"/>
          </a:xfrm>
          <a:prstGeom prst="rect">
            <a:avLst/>
          </a:prstGeom>
          <a:solidFill>
            <a:srgbClr val="3131DB"/>
          </a:solidFill>
          <a:ln w="9525">
            <a:noFill/>
            <a:miter lim="800000"/>
            <a:headEnd/>
            <a:tailEnd/>
          </a:ln>
          <a:effectLst>
            <a:outerShdw blurRad="25400" dist="38100" dir="2700000" algn="tl" rotWithShape="0">
              <a:prstClr val="black">
                <a:alpha val="30000"/>
              </a:prstClr>
            </a:outerShdw>
          </a:effectLst>
        </p:spPr>
      </p:pic>
      <p:sp>
        <p:nvSpPr>
          <p:cNvPr id="4" name="TextBox 7"/>
          <p:cNvSpPr>
            <a:spLocks noChangeArrowheads="1"/>
          </p:cNvSpPr>
          <p:nvPr/>
        </p:nvSpPr>
        <p:spPr bwMode="auto">
          <a:xfrm>
            <a:off x="1559496" y="2222623"/>
            <a:ext cx="9073008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000" b="1" spc="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感谢您的观看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2495600" y="6274406"/>
            <a:ext cx="1878965" cy="1460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7815665" y="6292144"/>
            <a:ext cx="1878965" cy="1460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25"/>
          <p:cNvSpPr txBox="1"/>
          <p:nvPr/>
        </p:nvSpPr>
        <p:spPr>
          <a:xfrm>
            <a:off x="3395281" y="4602614"/>
            <a:ext cx="540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spc="547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这是一个全新的开始 </a:t>
            </a:r>
            <a:r>
              <a:rPr lang="en-US" altLang="zh-CN" sz="1600" spc="547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·  </a:t>
            </a:r>
            <a:r>
              <a:rPr lang="zh-CN" altLang="en-US" sz="1600" spc="547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开始一段新的旅程</a:t>
            </a:r>
          </a:p>
        </p:txBody>
      </p:sp>
      <p:sp>
        <p:nvSpPr>
          <p:cNvPr id="13" name="文本框 25"/>
          <p:cNvSpPr txBox="1"/>
          <p:nvPr/>
        </p:nvSpPr>
        <p:spPr>
          <a:xfrm>
            <a:off x="2904697" y="5373216"/>
            <a:ext cx="6381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" spc="300" dirty="0">
                <a:solidFill>
                  <a:srgbClr val="404040"/>
                </a:solidFill>
                <a:latin typeface="Arial"/>
                <a:ea typeface="微软雅黑"/>
                <a:sym typeface="Arial"/>
              </a:rPr>
              <a:t>PLEASE ENTER THE CONTENTPLEASE ENTER THE CONTENTPLEASE ENTER THE CONTENTPLEASE ENTER THE CONTENT</a:t>
            </a:r>
            <a:endParaRPr lang="zh-CN" altLang="en-US" sz="800" spc="300" dirty="0">
              <a:solidFill>
                <a:srgbClr val="404040"/>
              </a:solidFill>
              <a:latin typeface="Arial"/>
              <a:ea typeface="微软雅黑"/>
              <a:sym typeface="Arial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" spc="300" dirty="0">
                <a:solidFill>
                  <a:srgbClr val="404040"/>
                </a:solidFill>
                <a:latin typeface="Arial"/>
                <a:ea typeface="微软雅黑"/>
                <a:sym typeface="Arial"/>
              </a:rPr>
              <a:t>PLEASE ENTER THE CONTENTPLEASE ENTER THE CONTENT</a:t>
            </a:r>
            <a:endParaRPr lang="zh-CN" altLang="en-US" sz="800" spc="300" dirty="0">
              <a:solidFill>
                <a:srgbClr val="404040"/>
              </a:solidFill>
              <a:latin typeface="Arial"/>
              <a:ea typeface="微软雅黑"/>
              <a:sym typeface="Arial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800" spc="300" dirty="0">
              <a:solidFill>
                <a:srgbClr val="404040"/>
              </a:solidFill>
              <a:latin typeface="Arial"/>
              <a:ea typeface="微软雅黑"/>
              <a:sym typeface="Arial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406705" y="6145559"/>
            <a:ext cx="3248089" cy="307777"/>
            <a:chOff x="4248094" y="6332061"/>
            <a:chExt cx="3248089" cy="307777"/>
          </a:xfrm>
        </p:grpSpPr>
        <p:sp>
          <p:nvSpPr>
            <p:cNvPr id="12" name="文本框 25"/>
            <p:cNvSpPr txBox="1"/>
            <p:nvPr/>
          </p:nvSpPr>
          <p:spPr>
            <a:xfrm>
              <a:off x="4248094" y="6332061"/>
              <a:ext cx="16172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述职人：第一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PPT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14" name="文本框 25"/>
            <p:cNvSpPr txBox="1"/>
            <p:nvPr/>
          </p:nvSpPr>
          <p:spPr>
            <a:xfrm>
              <a:off x="5911588" y="6332061"/>
              <a:ext cx="15845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时间：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sym typeface="Arial"/>
                </a:rPr>
                <a:t>2029.6.10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15" name="TextBox 7"/>
          <p:cNvSpPr>
            <a:spLocks noChangeArrowheads="1"/>
          </p:cNvSpPr>
          <p:nvPr/>
        </p:nvSpPr>
        <p:spPr bwMode="auto">
          <a:xfrm>
            <a:off x="4799855" y="3559851"/>
            <a:ext cx="252028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spc="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THANKS</a:t>
            </a:r>
            <a:endParaRPr lang="zh-CN" altLang="en-US" sz="2400" b="1" spc="400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49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13" grpId="0"/>
      <p:bldP spid="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63553" y="4437112"/>
            <a:ext cx="9025003" cy="2160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www.1ppt.com/moban/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www.1ppt.com/hangye/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节日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www.1ppt.com/jieri/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素材：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www.1ppt.com/sucai/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www.1ppt.com/beijing/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图表：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www.1ppt.com/tubiao/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www.1ppt.com/xiazai/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教程：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www.1ppt.com/powerpoint/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www.1ppt.com/word/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Excel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www.1ppt.com/excel/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个人简历：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www.1ppt.com/jianli/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课件：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www.1ppt.com/kejian/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手抄报：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4"/>
              </a:rPr>
              <a:t>www.1ppt.com/shouchaobao/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试题下载：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www.1ppt.com/shiti/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教案下载：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6"/>
              </a:rPr>
              <a:t>www.1ppt.com/jiaoan/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字体下载：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7"/>
              </a:rPr>
              <a:t>www.1ppt.com/ziti/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endParaRPr lang="zh-CN" altLang="en-US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17"/>
          <p:cNvSpPr>
            <a:spLocks noChangeArrowheads="1"/>
          </p:cNvSpPr>
          <p:nvPr/>
        </p:nvSpPr>
        <p:spPr bwMode="gray">
          <a:xfrm>
            <a:off x="0" y="2998275"/>
            <a:ext cx="12192000" cy="136682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rgbClr val="005397"/>
              </a:solidFill>
              <a:latin typeface="Arial"/>
              <a:ea typeface="微软雅黑"/>
            </a:endParaRPr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528408" y="3097348"/>
            <a:ext cx="5471583" cy="1195751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fontAlgn="auto">
              <a:spcBef>
                <a:spcPct val="2000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可以在下列情况使用</a:t>
            </a:r>
            <a:endParaRPr lang="zh-CN" altLang="en-US" sz="1200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个人学习、研究。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拷贝模板中的内容用于其它幻灯片母版中使用。</a:t>
            </a: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6096000" y="3097348"/>
            <a:ext cx="5471584" cy="1195751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fontAlgn="auto">
              <a:spcBef>
                <a:spcPct val="2000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不可以在以下情况使用</a:t>
            </a:r>
            <a:endParaRPr lang="zh-CN" altLang="en-US" sz="1050" b="1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任何形式的在线付费下载。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网络转</a:t>
            </a:r>
            <a:r>
              <a:rPr lang="zh-CN" altLang="en-US" sz="12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载、线上线下传</a:t>
            </a: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播。</a:t>
            </a:r>
            <a:endParaRPr lang="zh-CN" altLang="en-GB" sz="1200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369" y="356248"/>
            <a:ext cx="7893049" cy="235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9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6EBBEC50-721B-9297-DE8C-65115C350AC0}"/>
                  </a:ext>
                </a:extLst>
              </p14:cNvPr>
              <p14:cNvContentPartPr/>
              <p14:nvPr/>
            </p14:nvContentPartPr>
            <p14:xfrm>
              <a:off x="-1269037" y="737060"/>
              <a:ext cx="360" cy="360"/>
            </p14:xfrm>
          </p:contentPart>
        </mc:Choice>
        <mc:Fallback xmlns="">
          <p:pic>
            <p:nvPicPr>
              <p:cNvPr id="7" name="墨迹 6">
                <a:extLst>
                  <a:ext uri="{FF2B5EF4-FFF2-40B4-BE49-F238E27FC236}">
                    <a16:creationId xmlns:p14="http://schemas.microsoft.com/office/powerpoint/2010/main" xmlns:aink="http://schemas.microsoft.com/office/drawing/2016/ink" xmlns="" xmlns:a16="http://schemas.microsoft.com/office/drawing/2014/main" id="{6EBBEC50-721B-9297-DE8C-65115C350AC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-1715569" y="629060"/>
                <a:ext cx="4800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8280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24680" y="0"/>
            <a:ext cx="4464496" cy="6858000"/>
          </a:xfrm>
          <a:prstGeom prst="rect">
            <a:avLst/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7" name="TextBox 8"/>
          <p:cNvSpPr txBox="1"/>
          <p:nvPr/>
        </p:nvSpPr>
        <p:spPr>
          <a:xfrm>
            <a:off x="1936517" y="2408170"/>
            <a:ext cx="1200329" cy="22479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目 录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43855" y="1144861"/>
            <a:ext cx="1292662" cy="479596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7200" dirty="0">
                <a:solidFill>
                  <a:srgbClr val="DF373B"/>
                </a:solidFill>
                <a:latin typeface="Arial"/>
                <a:ea typeface="微软雅黑"/>
                <a:sym typeface="Arial"/>
              </a:rPr>
              <a:t>CONTENT</a:t>
            </a:r>
            <a:endParaRPr lang="zh-CN" altLang="en-US" sz="7200" dirty="0">
              <a:solidFill>
                <a:srgbClr val="DF373B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4079776" y="1744311"/>
            <a:ext cx="720080" cy="72008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DF373B"/>
                </a:solidFill>
                <a:latin typeface="Arial"/>
                <a:ea typeface="微软雅黑"/>
                <a:sym typeface="Arial"/>
              </a:rPr>
              <a:t>2</a:t>
            </a:r>
            <a:endParaRPr lang="zh-CN" altLang="en-US" sz="2800" dirty="0">
              <a:solidFill>
                <a:srgbClr val="DF373B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4079776" y="2961012"/>
            <a:ext cx="720080" cy="72008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DF373B"/>
                </a:solidFill>
                <a:latin typeface="Arial"/>
                <a:ea typeface="微软雅黑"/>
                <a:sym typeface="Arial"/>
              </a:rPr>
              <a:t>3</a:t>
            </a:r>
            <a:endParaRPr lang="zh-CN" altLang="en-US" sz="2800" dirty="0">
              <a:solidFill>
                <a:srgbClr val="DF373B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4079776" y="4177713"/>
            <a:ext cx="720080" cy="72008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DF373B"/>
                </a:solidFill>
                <a:latin typeface="Arial"/>
                <a:ea typeface="微软雅黑"/>
                <a:sym typeface="Arial"/>
              </a:rPr>
              <a:t>4</a:t>
            </a:r>
            <a:endParaRPr lang="zh-CN" altLang="en-US" sz="2800" dirty="0">
              <a:solidFill>
                <a:srgbClr val="DF373B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4079776" y="5260312"/>
            <a:ext cx="720080" cy="72008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DF373B"/>
                </a:solidFill>
                <a:latin typeface="Arial"/>
                <a:ea typeface="微软雅黑"/>
                <a:sym typeface="Arial"/>
              </a:rPr>
              <a:t>5</a:t>
            </a:r>
            <a:endParaRPr lang="zh-CN" altLang="en-US" sz="2800" dirty="0">
              <a:solidFill>
                <a:srgbClr val="DF373B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4056648" y="661712"/>
            <a:ext cx="720080" cy="72008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DF373B"/>
                </a:solidFill>
                <a:latin typeface="Arial"/>
                <a:ea typeface="微软雅黑"/>
                <a:sym typeface="Arial"/>
              </a:rPr>
              <a:t>1</a:t>
            </a:r>
            <a:endParaRPr lang="zh-CN" altLang="en-US" sz="2800" dirty="0">
              <a:solidFill>
                <a:srgbClr val="DF373B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5681231" y="69858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DF373B"/>
                </a:solidFill>
                <a:latin typeface="Arial"/>
                <a:ea typeface="微软雅黑"/>
                <a:sym typeface="Arial"/>
              </a:rPr>
              <a:t>工作总结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5626183" y="179125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DF373B"/>
                </a:solidFill>
                <a:latin typeface="Arial"/>
                <a:ea typeface="微软雅黑"/>
                <a:sym typeface="Arial"/>
              </a:rPr>
              <a:t>自我评价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5637813" y="303476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DF373B"/>
                </a:solidFill>
                <a:latin typeface="Arial"/>
                <a:ea typeface="微软雅黑"/>
                <a:sym typeface="Arial"/>
              </a:rPr>
              <a:t>工作体会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5691242" y="4188124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DF373B"/>
                </a:solidFill>
                <a:latin typeface="Arial"/>
                <a:ea typeface="微软雅黑"/>
                <a:sym typeface="Arial"/>
              </a:rPr>
              <a:t>规划与展望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5691242" y="5370936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DF373B"/>
                </a:solidFill>
                <a:latin typeface="Arial"/>
                <a:ea typeface="微软雅黑"/>
                <a:sym typeface="Arial"/>
              </a:rPr>
              <a:t>致谢</a:t>
            </a:r>
          </a:p>
        </p:txBody>
      </p:sp>
      <p:sp>
        <p:nvSpPr>
          <p:cNvPr id="2" name="矩形 1"/>
          <p:cNvSpPr/>
          <p:nvPr/>
        </p:nvSpPr>
        <p:spPr>
          <a:xfrm>
            <a:off x="7819149" y="944807"/>
            <a:ext cx="194495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Work Summary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819149" y="1991870"/>
            <a:ext cx="18966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Self Evaluation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819149" y="3251533"/>
            <a:ext cx="21325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Work Experience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544272" y="4365104"/>
            <a:ext cx="11849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Planning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320136" y="5540717"/>
            <a:ext cx="10262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sym typeface="Arial"/>
              </a:rPr>
              <a:t>Thanks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p:transition spd="med" advTm="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58" grpId="0"/>
      <p:bldP spid="59" grpId="0"/>
      <p:bldP spid="60" grpId="0"/>
      <p:bldP spid="61" grpId="0"/>
      <p:bldP spid="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 l="50463" t="38085" r="18117" b="23830"/>
          <a:stretch>
            <a:fillRect/>
          </a:stretch>
        </p:blipFill>
        <p:spPr bwMode="auto">
          <a:xfrm>
            <a:off x="-29210" y="2239010"/>
            <a:ext cx="12231370" cy="2379980"/>
          </a:xfrm>
          <a:prstGeom prst="rect">
            <a:avLst/>
          </a:prstGeom>
          <a:solidFill>
            <a:srgbClr val="3131DB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6" name="平行四边形 5"/>
          <p:cNvSpPr/>
          <p:nvPr/>
        </p:nvSpPr>
        <p:spPr>
          <a:xfrm>
            <a:off x="911424" y="1700808"/>
            <a:ext cx="4032448" cy="3456384"/>
          </a:xfrm>
          <a:prstGeom prst="parallelogram">
            <a:avLst>
              <a:gd name="adj" fmla="val 29528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18745" y="2544142"/>
            <a:ext cx="1641475" cy="17697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15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01</a:t>
            </a:r>
            <a:endParaRPr lang="zh-CN" altLang="en-US" sz="11500" b="1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0" name="文本框 25"/>
          <p:cNvSpPr txBox="1"/>
          <p:nvPr/>
        </p:nvSpPr>
        <p:spPr>
          <a:xfrm>
            <a:off x="4655840" y="2708920"/>
            <a:ext cx="55443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实习期工作总结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231904" y="3631482"/>
            <a:ext cx="622926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工作岗位    工作任务与目标   工作完成情况   遇到问题与对策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0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983615" y="332740"/>
            <a:ext cx="1818005" cy="504190"/>
          </a:xfrm>
        </p:spPr>
        <p:txBody>
          <a:bodyPr/>
          <a:lstStyle/>
          <a:p>
            <a:r>
              <a:rPr lang="zh-CN" altLang="en-US" sz="2800" dirty="0">
                <a:latin typeface="Arial"/>
                <a:ea typeface="微软雅黑"/>
                <a:sym typeface="Arial"/>
              </a:rPr>
              <a:t>工作岗位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2" name="矩形 1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39" name="矩形 38"/>
          <p:cNvSpPr/>
          <p:nvPr/>
        </p:nvSpPr>
        <p:spPr>
          <a:xfrm>
            <a:off x="1187280" y="4580075"/>
            <a:ext cx="3641000" cy="961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C00000"/>
              </a:buClr>
            </a:pPr>
            <a:r>
              <a:rPr lang="zh-CN" altLang="en-US" sz="2000" dirty="0">
                <a:latin typeface="Arial"/>
                <a:ea typeface="微软雅黑"/>
                <a:sym typeface="Arial"/>
              </a:rPr>
              <a:t>自</a:t>
            </a:r>
            <a:r>
              <a:rPr lang="en-US" altLang="zh-CN" sz="2000" dirty="0">
                <a:latin typeface="Arial"/>
                <a:ea typeface="微软雅黑"/>
                <a:sym typeface="Arial"/>
              </a:rPr>
              <a:t>2029</a:t>
            </a:r>
            <a:r>
              <a:rPr lang="zh-CN" altLang="en-US" sz="2000" dirty="0">
                <a:latin typeface="Arial"/>
                <a:ea typeface="微软雅黑"/>
                <a:sym typeface="Arial"/>
              </a:rPr>
              <a:t>年</a:t>
            </a:r>
            <a:r>
              <a:rPr lang="en-US" altLang="zh-CN" sz="2000" dirty="0">
                <a:latin typeface="Arial"/>
                <a:ea typeface="微软雅黑"/>
                <a:sym typeface="Arial"/>
              </a:rPr>
              <a:t>4</a:t>
            </a:r>
            <a:r>
              <a:rPr lang="zh-CN" altLang="en-US" sz="2000" dirty="0">
                <a:latin typeface="Arial"/>
                <a:ea typeface="微软雅黑"/>
                <a:sym typeface="Arial"/>
              </a:rPr>
              <a:t>月</a:t>
            </a:r>
            <a:r>
              <a:rPr lang="en-US" altLang="zh-CN" sz="2000" dirty="0">
                <a:latin typeface="Arial"/>
                <a:ea typeface="微软雅黑"/>
                <a:sym typeface="Arial"/>
              </a:rPr>
              <a:t>1</a:t>
            </a:r>
            <a:r>
              <a:rPr lang="zh-CN" altLang="en-US" sz="2000" dirty="0">
                <a:latin typeface="Arial"/>
                <a:ea typeface="微软雅黑"/>
                <a:sym typeface="Arial"/>
              </a:rPr>
              <a:t>日以来一直在</a:t>
            </a:r>
            <a:r>
              <a:rPr lang="en-US" altLang="zh-CN" sz="2000" dirty="0">
                <a:latin typeface="Arial"/>
                <a:ea typeface="微软雅黑"/>
                <a:sym typeface="Arial"/>
              </a:rPr>
              <a:t>****</a:t>
            </a:r>
            <a:r>
              <a:rPr lang="zh-CN" altLang="en-US" sz="2000" dirty="0">
                <a:latin typeface="Arial"/>
                <a:ea typeface="微软雅黑"/>
                <a:sym typeface="Arial"/>
              </a:rPr>
              <a:t>岗位学习工作。</a:t>
            </a:r>
          </a:p>
        </p:txBody>
      </p:sp>
      <p:sp>
        <p:nvSpPr>
          <p:cNvPr id="40" name="矩形 39"/>
          <p:cNvSpPr/>
          <p:nvPr/>
        </p:nvSpPr>
        <p:spPr>
          <a:xfrm>
            <a:off x="6562908" y="3702784"/>
            <a:ext cx="4885380" cy="1754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zh-CN" altLang="en-US">
                <a:latin typeface="Arial"/>
                <a:ea typeface="微软雅黑"/>
                <a:sym typeface="Arial"/>
              </a:rPr>
              <a:t>对公司产品的性能进行调试、测试。</a:t>
            </a:r>
            <a:endParaRPr lang="en-US" altLang="zh-CN">
              <a:latin typeface="Arial"/>
              <a:ea typeface="微软雅黑"/>
              <a:sym typeface="Arial"/>
            </a:endParaRPr>
          </a:p>
          <a:p>
            <a:pPr marL="342900" indent="-342900" algn="just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zh-CN" altLang="en-US">
                <a:latin typeface="Arial"/>
                <a:ea typeface="微软雅黑"/>
                <a:sym typeface="Arial"/>
              </a:rPr>
              <a:t>确保出货产品全部都是优质合格产品。</a:t>
            </a:r>
            <a:endParaRPr lang="en-US" altLang="zh-CN">
              <a:latin typeface="Arial"/>
              <a:ea typeface="微软雅黑"/>
              <a:sym typeface="Arial"/>
            </a:endParaRPr>
          </a:p>
          <a:p>
            <a:pPr marL="342900" indent="-342900" algn="just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zh-CN" altLang="en-US">
                <a:latin typeface="Arial"/>
                <a:ea typeface="微软雅黑"/>
                <a:sym typeface="Arial"/>
              </a:rPr>
              <a:t>将问题严格控制在内部，赢得客户的信赖，为公司树立良好形象，提高公司的竞争力。</a:t>
            </a:r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pic>
        <p:nvPicPr>
          <p:cNvPr id="41" name="图片 40"/>
          <p:cNvPicPr>
            <a:picLocks noChangeAspect="1"/>
          </p:cNvPicPr>
          <p:nvPr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980" y="1955744"/>
            <a:ext cx="2901132" cy="1071187"/>
          </a:xfrm>
          <a:prstGeom prst="rect">
            <a:avLst/>
          </a:prstGeom>
        </p:spPr>
      </p:pic>
      <p:cxnSp>
        <p:nvCxnSpPr>
          <p:cNvPr id="42" name="直接连接符 41"/>
          <p:cNvCxnSpPr/>
          <p:nvPr/>
        </p:nvCxnSpPr>
        <p:spPr>
          <a:xfrm>
            <a:off x="5779008" y="1955744"/>
            <a:ext cx="0" cy="3494080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图片 42" descr="图片包含 笔记本电脑, 计算机, 室内, 妇女&#10;&#10;已生成极高可信度的说明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302" y="1955744"/>
            <a:ext cx="3506071" cy="24059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 bwMode="auto">
          <a:xfrm>
            <a:off x="983615" y="332740"/>
            <a:ext cx="2730624" cy="504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微软雅黑"/>
                <a:cs typeface="+mj-cs"/>
                <a:sym typeface="Arial"/>
              </a:rPr>
              <a:t>工作任务与目标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6" name="矩形 5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9" name="iSļîďé"/>
          <p:cNvSpPr/>
          <p:nvPr/>
        </p:nvSpPr>
        <p:spPr>
          <a:xfrm>
            <a:off x="5539032" y="2697464"/>
            <a:ext cx="2839059" cy="184250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 w="3175">
            <a:noFill/>
            <a:prstDash val="sysDash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sz="2800" b="1">
              <a:latin typeface="Arial"/>
              <a:ea typeface="微软雅黑"/>
              <a:sym typeface="Arial"/>
            </a:endParaRPr>
          </a:p>
        </p:txBody>
      </p:sp>
      <p:sp>
        <p:nvSpPr>
          <p:cNvPr id="11" name="iṧľíḍe"/>
          <p:cNvSpPr/>
          <p:nvPr/>
        </p:nvSpPr>
        <p:spPr>
          <a:xfrm>
            <a:off x="5539032" y="4654841"/>
            <a:ext cx="2839059" cy="184250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 w="3175">
            <a:noFill/>
            <a:prstDash val="sysDash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sz="2800" b="1">
              <a:latin typeface="Arial"/>
              <a:ea typeface="微软雅黑"/>
              <a:sym typeface="Arial"/>
            </a:endParaRPr>
          </a:p>
        </p:txBody>
      </p:sp>
      <p:sp>
        <p:nvSpPr>
          <p:cNvPr id="13" name="îšḻîḑe"/>
          <p:cNvSpPr/>
          <p:nvPr/>
        </p:nvSpPr>
        <p:spPr>
          <a:xfrm>
            <a:off x="3514930" y="3489370"/>
            <a:ext cx="3237679" cy="2101205"/>
          </a:xfrm>
          <a:prstGeom prst="rect">
            <a:avLst/>
          </a:prstGeom>
          <a:solidFill>
            <a:schemeClr val="bg1"/>
          </a:solidFill>
          <a:ln w="57150" cmpd="sng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sz="2800" b="1">
              <a:latin typeface="Arial"/>
              <a:ea typeface="微软雅黑"/>
              <a:sym typeface="Arial"/>
            </a:endParaRPr>
          </a:p>
        </p:txBody>
      </p:sp>
      <p:sp>
        <p:nvSpPr>
          <p:cNvPr id="14" name="îŝḻiḋè"/>
          <p:cNvSpPr/>
          <p:nvPr/>
        </p:nvSpPr>
        <p:spPr>
          <a:xfrm>
            <a:off x="3714239" y="3618719"/>
            <a:ext cx="2839059" cy="184250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 w="57150" cmpd="sng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sz="2800" b="1">
              <a:latin typeface="Arial"/>
              <a:ea typeface="微软雅黑"/>
              <a:sym typeface="Arial"/>
            </a:endParaRPr>
          </a:p>
        </p:txBody>
      </p:sp>
      <p:grpSp>
        <p:nvGrpSpPr>
          <p:cNvPr id="16" name="ïś1íḋé"/>
          <p:cNvGrpSpPr/>
          <p:nvPr/>
        </p:nvGrpSpPr>
        <p:grpSpPr>
          <a:xfrm>
            <a:off x="3399588" y="4225468"/>
            <a:ext cx="629303" cy="629010"/>
            <a:chOff x="2953472" y="3177454"/>
            <a:chExt cx="1008468" cy="1008000"/>
          </a:xfrm>
        </p:grpSpPr>
        <p:sp>
          <p:nvSpPr>
            <p:cNvPr id="33" name="îšḷîdê"/>
            <p:cNvSpPr/>
            <p:nvPr/>
          </p:nvSpPr>
          <p:spPr>
            <a:xfrm>
              <a:off x="2953472" y="3177454"/>
              <a:ext cx="1008468" cy="1008000"/>
            </a:xfrm>
            <a:custGeom>
              <a:avLst/>
              <a:gdLst>
                <a:gd name="connsiteX0" fmla="*/ 0 w 1260455"/>
                <a:gd name="connsiteY0" fmla="*/ 630228 h 1260455"/>
                <a:gd name="connsiteX1" fmla="*/ 630228 w 1260455"/>
                <a:gd name="connsiteY1" fmla="*/ 0 h 1260455"/>
                <a:gd name="connsiteX2" fmla="*/ 1260456 w 1260455"/>
                <a:gd name="connsiteY2" fmla="*/ 630228 h 1260455"/>
                <a:gd name="connsiteX3" fmla="*/ 630228 w 1260455"/>
                <a:gd name="connsiteY3" fmla="*/ 1260456 h 1260455"/>
                <a:gd name="connsiteX4" fmla="*/ 0 w 1260455"/>
                <a:gd name="connsiteY4" fmla="*/ 630228 h 126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455" h="1260455">
                  <a:moveTo>
                    <a:pt x="0" y="630228"/>
                  </a:moveTo>
                  <a:cubicBezTo>
                    <a:pt x="0" y="282163"/>
                    <a:pt x="282163" y="0"/>
                    <a:pt x="630228" y="0"/>
                  </a:cubicBezTo>
                  <a:cubicBezTo>
                    <a:pt x="978293" y="0"/>
                    <a:pt x="1260456" y="282163"/>
                    <a:pt x="1260456" y="630228"/>
                  </a:cubicBezTo>
                  <a:cubicBezTo>
                    <a:pt x="1260456" y="978293"/>
                    <a:pt x="978293" y="1260456"/>
                    <a:pt x="630228" y="1260456"/>
                  </a:cubicBezTo>
                  <a:cubicBezTo>
                    <a:pt x="282163" y="1260456"/>
                    <a:pt x="0" y="978293"/>
                    <a:pt x="0" y="630228"/>
                  </a:cubicBezTo>
                  <a:close/>
                </a:path>
              </a:pathLst>
            </a:custGeom>
            <a:solidFill>
              <a:srgbClr val="C00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34" name="íšľîḍe"/>
            <p:cNvSpPr/>
            <p:nvPr/>
          </p:nvSpPr>
          <p:spPr>
            <a:xfrm>
              <a:off x="3213257" y="3469478"/>
              <a:ext cx="488898" cy="423950"/>
            </a:xfrm>
            <a:custGeom>
              <a:avLst/>
              <a:gdLst>
                <a:gd name="connsiteX0" fmla="*/ 370446 w 608203"/>
                <a:gd name="connsiteY0" fmla="*/ 121138 h 527406"/>
                <a:gd name="connsiteX1" fmla="*/ 296356 w 608203"/>
                <a:gd name="connsiteY1" fmla="*/ 179910 h 527406"/>
                <a:gd name="connsiteX2" fmla="*/ 311587 w 608203"/>
                <a:gd name="connsiteY2" fmla="*/ 195118 h 527406"/>
                <a:gd name="connsiteX3" fmla="*/ 304101 w 608203"/>
                <a:gd name="connsiteY3" fmla="*/ 66490 h 527406"/>
                <a:gd name="connsiteX4" fmla="*/ 183287 w 608203"/>
                <a:gd name="connsiteY4" fmla="*/ 186870 h 527406"/>
                <a:gd name="connsiteX5" fmla="*/ 191806 w 608203"/>
                <a:gd name="connsiteY5" fmla="*/ 231464 h 527406"/>
                <a:gd name="connsiteX6" fmla="*/ 199292 w 608203"/>
                <a:gd name="connsiteY6" fmla="*/ 228629 h 527406"/>
                <a:gd name="connsiteX7" fmla="*/ 204455 w 608203"/>
                <a:gd name="connsiteY7" fmla="*/ 226567 h 527406"/>
                <a:gd name="connsiteX8" fmla="*/ 216846 w 608203"/>
                <a:gd name="connsiteY8" fmla="*/ 221669 h 527406"/>
                <a:gd name="connsiteX9" fmla="*/ 210134 w 608203"/>
                <a:gd name="connsiteY9" fmla="*/ 186870 h 527406"/>
                <a:gd name="connsiteX10" fmla="*/ 304101 w 608203"/>
                <a:gd name="connsiteY10" fmla="*/ 93298 h 527406"/>
                <a:gd name="connsiteX11" fmla="*/ 370446 w 608203"/>
                <a:gd name="connsiteY11" fmla="*/ 120622 h 527406"/>
                <a:gd name="connsiteX12" fmla="*/ 376125 w 608203"/>
                <a:gd name="connsiteY12" fmla="*/ 114951 h 527406"/>
                <a:gd name="connsiteX13" fmla="*/ 406070 w 608203"/>
                <a:gd name="connsiteY13" fmla="*/ 186870 h 527406"/>
                <a:gd name="connsiteX14" fmla="*/ 398842 w 608203"/>
                <a:gd name="connsiteY14" fmla="*/ 224504 h 527406"/>
                <a:gd name="connsiteX15" fmla="*/ 408910 w 608203"/>
                <a:gd name="connsiteY15" fmla="*/ 228629 h 527406"/>
                <a:gd name="connsiteX16" fmla="*/ 416655 w 608203"/>
                <a:gd name="connsiteY16" fmla="*/ 186870 h 527406"/>
                <a:gd name="connsiteX17" fmla="*/ 383611 w 608203"/>
                <a:gd name="connsiteY17" fmla="*/ 107476 h 527406"/>
                <a:gd name="connsiteX18" fmla="*/ 389549 w 608203"/>
                <a:gd name="connsiteY18" fmla="*/ 101805 h 527406"/>
                <a:gd name="connsiteX19" fmla="*/ 304101 w 608203"/>
                <a:gd name="connsiteY19" fmla="*/ 66490 h 527406"/>
                <a:gd name="connsiteX20" fmla="*/ 304101 w 608203"/>
                <a:gd name="connsiteY20" fmla="*/ 58499 h 527406"/>
                <a:gd name="connsiteX21" fmla="*/ 432918 w 608203"/>
                <a:gd name="connsiteY21" fmla="*/ 186870 h 527406"/>
                <a:gd name="connsiteX22" fmla="*/ 423883 w 608203"/>
                <a:gd name="connsiteY22" fmla="*/ 234557 h 527406"/>
                <a:gd name="connsiteX23" fmla="*/ 304101 w 608203"/>
                <a:gd name="connsiteY23" fmla="*/ 315498 h 527406"/>
                <a:gd name="connsiteX24" fmla="*/ 184319 w 608203"/>
                <a:gd name="connsiteY24" fmla="*/ 234557 h 527406"/>
                <a:gd name="connsiteX25" fmla="*/ 175284 w 608203"/>
                <a:gd name="connsiteY25" fmla="*/ 186870 h 527406"/>
                <a:gd name="connsiteX26" fmla="*/ 304101 w 608203"/>
                <a:gd name="connsiteY26" fmla="*/ 58499 h 527406"/>
                <a:gd name="connsiteX27" fmla="*/ 52663 w 608203"/>
                <a:gd name="connsiteY27" fmla="*/ 21653 h 527406"/>
                <a:gd name="connsiteX28" fmla="*/ 21427 w 608203"/>
                <a:gd name="connsiteY28" fmla="*/ 52586 h 527406"/>
                <a:gd name="connsiteX29" fmla="*/ 21427 w 608203"/>
                <a:gd name="connsiteY29" fmla="*/ 322991 h 527406"/>
                <a:gd name="connsiteX30" fmla="*/ 52663 w 608203"/>
                <a:gd name="connsiteY30" fmla="*/ 353924 h 527406"/>
                <a:gd name="connsiteX31" fmla="*/ 555540 w 608203"/>
                <a:gd name="connsiteY31" fmla="*/ 353924 h 527406"/>
                <a:gd name="connsiteX32" fmla="*/ 586776 w 608203"/>
                <a:gd name="connsiteY32" fmla="*/ 322991 h 527406"/>
                <a:gd name="connsiteX33" fmla="*/ 586776 w 608203"/>
                <a:gd name="connsiteY33" fmla="*/ 52586 h 527406"/>
                <a:gd name="connsiteX34" fmla="*/ 555540 w 608203"/>
                <a:gd name="connsiteY34" fmla="*/ 21653 h 527406"/>
                <a:gd name="connsiteX35" fmla="*/ 52663 w 608203"/>
                <a:gd name="connsiteY35" fmla="*/ 0 h 527406"/>
                <a:gd name="connsiteX36" fmla="*/ 555540 w 608203"/>
                <a:gd name="connsiteY36" fmla="*/ 0 h 527406"/>
                <a:gd name="connsiteX37" fmla="*/ 608203 w 608203"/>
                <a:gd name="connsiteY37" fmla="*/ 52586 h 527406"/>
                <a:gd name="connsiteX38" fmla="*/ 608203 w 608203"/>
                <a:gd name="connsiteY38" fmla="*/ 387177 h 527406"/>
                <a:gd name="connsiteX39" fmla="*/ 555540 w 608203"/>
                <a:gd name="connsiteY39" fmla="*/ 439763 h 527406"/>
                <a:gd name="connsiteX40" fmla="*/ 325528 w 608203"/>
                <a:gd name="connsiteY40" fmla="*/ 439763 h 527406"/>
                <a:gd name="connsiteX41" fmla="*/ 325528 w 608203"/>
                <a:gd name="connsiteY41" fmla="*/ 484358 h 527406"/>
                <a:gd name="connsiteX42" fmla="*/ 486614 w 608203"/>
                <a:gd name="connsiteY42" fmla="*/ 484358 h 527406"/>
                <a:gd name="connsiteX43" fmla="*/ 508041 w 608203"/>
                <a:gd name="connsiteY43" fmla="*/ 505753 h 527406"/>
                <a:gd name="connsiteX44" fmla="*/ 508041 w 608203"/>
                <a:gd name="connsiteY44" fmla="*/ 527406 h 527406"/>
                <a:gd name="connsiteX45" fmla="*/ 100162 w 608203"/>
                <a:gd name="connsiteY45" fmla="*/ 527406 h 527406"/>
                <a:gd name="connsiteX46" fmla="*/ 100162 w 608203"/>
                <a:gd name="connsiteY46" fmla="*/ 505753 h 527406"/>
                <a:gd name="connsiteX47" fmla="*/ 121589 w 608203"/>
                <a:gd name="connsiteY47" fmla="*/ 484358 h 527406"/>
                <a:gd name="connsiteX48" fmla="*/ 282675 w 608203"/>
                <a:gd name="connsiteY48" fmla="*/ 484358 h 527406"/>
                <a:gd name="connsiteX49" fmla="*/ 282675 w 608203"/>
                <a:gd name="connsiteY49" fmla="*/ 439763 h 527406"/>
                <a:gd name="connsiteX50" fmla="*/ 52663 w 608203"/>
                <a:gd name="connsiteY50" fmla="*/ 439763 h 527406"/>
                <a:gd name="connsiteX51" fmla="*/ 0 w 608203"/>
                <a:gd name="connsiteY51" fmla="*/ 387177 h 527406"/>
                <a:gd name="connsiteX52" fmla="*/ 0 w 608203"/>
                <a:gd name="connsiteY52" fmla="*/ 52586 h 527406"/>
                <a:gd name="connsiteX53" fmla="*/ 52663 w 608203"/>
                <a:gd name="connsiteY53" fmla="*/ 0 h 52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608203" h="527406">
                  <a:moveTo>
                    <a:pt x="370446" y="121138"/>
                  </a:moveTo>
                  <a:lnTo>
                    <a:pt x="296356" y="179910"/>
                  </a:lnTo>
                  <a:lnTo>
                    <a:pt x="311587" y="195118"/>
                  </a:lnTo>
                  <a:close/>
                  <a:moveTo>
                    <a:pt x="304101" y="66490"/>
                  </a:moveTo>
                  <a:cubicBezTo>
                    <a:pt x="237498" y="66490"/>
                    <a:pt x="183287" y="120364"/>
                    <a:pt x="183287" y="186870"/>
                  </a:cubicBezTo>
                  <a:cubicBezTo>
                    <a:pt x="183287" y="202336"/>
                    <a:pt x="186384" y="217287"/>
                    <a:pt x="191806" y="231464"/>
                  </a:cubicBezTo>
                  <a:lnTo>
                    <a:pt x="199292" y="228629"/>
                  </a:lnTo>
                  <a:lnTo>
                    <a:pt x="204455" y="226567"/>
                  </a:lnTo>
                  <a:lnTo>
                    <a:pt x="216846" y="221669"/>
                  </a:lnTo>
                  <a:cubicBezTo>
                    <a:pt x="212458" y="210585"/>
                    <a:pt x="210134" y="198985"/>
                    <a:pt x="210134" y="186870"/>
                  </a:cubicBezTo>
                  <a:cubicBezTo>
                    <a:pt x="210134" y="135315"/>
                    <a:pt x="252471" y="93298"/>
                    <a:pt x="304101" y="93298"/>
                  </a:cubicBezTo>
                  <a:cubicBezTo>
                    <a:pt x="329142" y="93298"/>
                    <a:pt x="352633" y="102836"/>
                    <a:pt x="370446" y="120622"/>
                  </a:cubicBezTo>
                  <a:lnTo>
                    <a:pt x="376125" y="114951"/>
                  </a:lnTo>
                  <a:cubicBezTo>
                    <a:pt x="394712" y="133511"/>
                    <a:pt x="406070" y="158772"/>
                    <a:pt x="406070" y="186870"/>
                  </a:cubicBezTo>
                  <a:cubicBezTo>
                    <a:pt x="406070" y="200016"/>
                    <a:pt x="403747" y="212647"/>
                    <a:pt x="398842" y="224504"/>
                  </a:cubicBezTo>
                  <a:lnTo>
                    <a:pt x="408910" y="228629"/>
                  </a:lnTo>
                  <a:cubicBezTo>
                    <a:pt x="414073" y="215482"/>
                    <a:pt x="416913" y="201305"/>
                    <a:pt x="416655" y="186870"/>
                  </a:cubicBezTo>
                  <a:cubicBezTo>
                    <a:pt x="416655" y="155937"/>
                    <a:pt x="404263" y="127840"/>
                    <a:pt x="383611" y="107476"/>
                  </a:cubicBezTo>
                  <a:lnTo>
                    <a:pt x="389549" y="101805"/>
                  </a:lnTo>
                  <a:cubicBezTo>
                    <a:pt x="366573" y="78863"/>
                    <a:pt x="336370" y="66490"/>
                    <a:pt x="304101" y="66490"/>
                  </a:cubicBezTo>
                  <a:close/>
                  <a:moveTo>
                    <a:pt x="304101" y="58499"/>
                  </a:moveTo>
                  <a:cubicBezTo>
                    <a:pt x="375092" y="58499"/>
                    <a:pt x="432918" y="115982"/>
                    <a:pt x="432918" y="186870"/>
                  </a:cubicBezTo>
                  <a:cubicBezTo>
                    <a:pt x="432918" y="203883"/>
                    <a:pt x="429562" y="219864"/>
                    <a:pt x="423883" y="234557"/>
                  </a:cubicBezTo>
                  <a:cubicBezTo>
                    <a:pt x="404780" y="281988"/>
                    <a:pt x="358313" y="315498"/>
                    <a:pt x="304101" y="315498"/>
                  </a:cubicBezTo>
                  <a:cubicBezTo>
                    <a:pt x="249889" y="315498"/>
                    <a:pt x="203422" y="281988"/>
                    <a:pt x="184319" y="234557"/>
                  </a:cubicBezTo>
                  <a:cubicBezTo>
                    <a:pt x="178640" y="219864"/>
                    <a:pt x="175284" y="203883"/>
                    <a:pt x="175284" y="186870"/>
                  </a:cubicBezTo>
                  <a:cubicBezTo>
                    <a:pt x="175284" y="115982"/>
                    <a:pt x="233110" y="58499"/>
                    <a:pt x="304101" y="58499"/>
                  </a:cubicBezTo>
                  <a:close/>
                  <a:moveTo>
                    <a:pt x="52663" y="21653"/>
                  </a:moveTo>
                  <a:cubicBezTo>
                    <a:pt x="35367" y="21653"/>
                    <a:pt x="21427" y="35573"/>
                    <a:pt x="21427" y="52586"/>
                  </a:cubicBezTo>
                  <a:lnTo>
                    <a:pt x="21427" y="322991"/>
                  </a:lnTo>
                  <a:cubicBezTo>
                    <a:pt x="21427" y="340004"/>
                    <a:pt x="35367" y="353924"/>
                    <a:pt x="52663" y="353924"/>
                  </a:cubicBezTo>
                  <a:lnTo>
                    <a:pt x="555540" y="353924"/>
                  </a:lnTo>
                  <a:cubicBezTo>
                    <a:pt x="572836" y="353924"/>
                    <a:pt x="586776" y="340004"/>
                    <a:pt x="586776" y="322991"/>
                  </a:cubicBezTo>
                  <a:lnTo>
                    <a:pt x="586776" y="52586"/>
                  </a:lnTo>
                  <a:cubicBezTo>
                    <a:pt x="586776" y="35573"/>
                    <a:pt x="572836" y="21653"/>
                    <a:pt x="555540" y="21653"/>
                  </a:cubicBezTo>
                  <a:close/>
                  <a:moveTo>
                    <a:pt x="52663" y="0"/>
                  </a:moveTo>
                  <a:lnTo>
                    <a:pt x="555540" y="0"/>
                  </a:lnTo>
                  <a:cubicBezTo>
                    <a:pt x="584711" y="0"/>
                    <a:pt x="608203" y="23715"/>
                    <a:pt x="608203" y="52586"/>
                  </a:cubicBezTo>
                  <a:lnTo>
                    <a:pt x="608203" y="387177"/>
                  </a:lnTo>
                  <a:cubicBezTo>
                    <a:pt x="608203" y="416048"/>
                    <a:pt x="584711" y="439763"/>
                    <a:pt x="555540" y="439763"/>
                  </a:cubicBezTo>
                  <a:lnTo>
                    <a:pt x="325528" y="439763"/>
                  </a:lnTo>
                  <a:lnTo>
                    <a:pt x="325528" y="484358"/>
                  </a:lnTo>
                  <a:lnTo>
                    <a:pt x="486614" y="484358"/>
                  </a:lnTo>
                  <a:lnTo>
                    <a:pt x="508041" y="505753"/>
                  </a:lnTo>
                  <a:lnTo>
                    <a:pt x="508041" y="527406"/>
                  </a:lnTo>
                  <a:lnTo>
                    <a:pt x="100162" y="527406"/>
                  </a:lnTo>
                  <a:lnTo>
                    <a:pt x="100162" y="505753"/>
                  </a:lnTo>
                  <a:lnTo>
                    <a:pt x="121589" y="484358"/>
                  </a:lnTo>
                  <a:lnTo>
                    <a:pt x="282675" y="484358"/>
                  </a:lnTo>
                  <a:lnTo>
                    <a:pt x="282675" y="439763"/>
                  </a:lnTo>
                  <a:lnTo>
                    <a:pt x="52663" y="439763"/>
                  </a:lnTo>
                  <a:cubicBezTo>
                    <a:pt x="23750" y="439763"/>
                    <a:pt x="0" y="416048"/>
                    <a:pt x="0" y="387177"/>
                  </a:cubicBezTo>
                  <a:lnTo>
                    <a:pt x="0" y="52586"/>
                  </a:lnTo>
                  <a:cubicBezTo>
                    <a:pt x="0" y="23715"/>
                    <a:pt x="23750" y="0"/>
                    <a:pt x="5266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7" name="iṣḻïḓe"/>
          <p:cNvGrpSpPr/>
          <p:nvPr/>
        </p:nvGrpSpPr>
        <p:grpSpPr>
          <a:xfrm>
            <a:off x="8063440" y="3304213"/>
            <a:ext cx="629303" cy="629010"/>
            <a:chOff x="2953472" y="3177454"/>
            <a:chExt cx="1008468" cy="1008000"/>
          </a:xfrm>
        </p:grpSpPr>
        <p:sp>
          <p:nvSpPr>
            <p:cNvPr id="31" name="ïṣḷïdè"/>
            <p:cNvSpPr/>
            <p:nvPr/>
          </p:nvSpPr>
          <p:spPr>
            <a:xfrm>
              <a:off x="2953472" y="3177454"/>
              <a:ext cx="1008468" cy="1008000"/>
            </a:xfrm>
            <a:custGeom>
              <a:avLst/>
              <a:gdLst>
                <a:gd name="connsiteX0" fmla="*/ 0 w 1260455"/>
                <a:gd name="connsiteY0" fmla="*/ 630228 h 1260455"/>
                <a:gd name="connsiteX1" fmla="*/ 630228 w 1260455"/>
                <a:gd name="connsiteY1" fmla="*/ 0 h 1260455"/>
                <a:gd name="connsiteX2" fmla="*/ 1260456 w 1260455"/>
                <a:gd name="connsiteY2" fmla="*/ 630228 h 1260455"/>
                <a:gd name="connsiteX3" fmla="*/ 630228 w 1260455"/>
                <a:gd name="connsiteY3" fmla="*/ 1260456 h 1260455"/>
                <a:gd name="connsiteX4" fmla="*/ 0 w 1260455"/>
                <a:gd name="connsiteY4" fmla="*/ 630228 h 126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455" h="1260455">
                  <a:moveTo>
                    <a:pt x="0" y="630228"/>
                  </a:moveTo>
                  <a:cubicBezTo>
                    <a:pt x="0" y="282163"/>
                    <a:pt x="282163" y="0"/>
                    <a:pt x="630228" y="0"/>
                  </a:cubicBezTo>
                  <a:cubicBezTo>
                    <a:pt x="978293" y="0"/>
                    <a:pt x="1260456" y="282163"/>
                    <a:pt x="1260456" y="630228"/>
                  </a:cubicBezTo>
                  <a:cubicBezTo>
                    <a:pt x="1260456" y="978293"/>
                    <a:pt x="978293" y="1260456"/>
                    <a:pt x="630228" y="1260456"/>
                  </a:cubicBezTo>
                  <a:cubicBezTo>
                    <a:pt x="282163" y="1260456"/>
                    <a:pt x="0" y="978293"/>
                    <a:pt x="0" y="630228"/>
                  </a:cubicBezTo>
                  <a:close/>
                </a:path>
              </a:pathLst>
            </a:custGeom>
            <a:solidFill>
              <a:srgbClr val="C00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32" name="ïsḷidê"/>
            <p:cNvSpPr/>
            <p:nvPr/>
          </p:nvSpPr>
          <p:spPr>
            <a:xfrm>
              <a:off x="3213257" y="3469478"/>
              <a:ext cx="488898" cy="423950"/>
            </a:xfrm>
            <a:custGeom>
              <a:avLst/>
              <a:gdLst>
                <a:gd name="connsiteX0" fmla="*/ 370446 w 608203"/>
                <a:gd name="connsiteY0" fmla="*/ 121138 h 527406"/>
                <a:gd name="connsiteX1" fmla="*/ 296356 w 608203"/>
                <a:gd name="connsiteY1" fmla="*/ 179910 h 527406"/>
                <a:gd name="connsiteX2" fmla="*/ 311587 w 608203"/>
                <a:gd name="connsiteY2" fmla="*/ 195118 h 527406"/>
                <a:gd name="connsiteX3" fmla="*/ 304101 w 608203"/>
                <a:gd name="connsiteY3" fmla="*/ 66490 h 527406"/>
                <a:gd name="connsiteX4" fmla="*/ 183287 w 608203"/>
                <a:gd name="connsiteY4" fmla="*/ 186870 h 527406"/>
                <a:gd name="connsiteX5" fmla="*/ 191806 w 608203"/>
                <a:gd name="connsiteY5" fmla="*/ 231464 h 527406"/>
                <a:gd name="connsiteX6" fmla="*/ 199292 w 608203"/>
                <a:gd name="connsiteY6" fmla="*/ 228629 h 527406"/>
                <a:gd name="connsiteX7" fmla="*/ 204455 w 608203"/>
                <a:gd name="connsiteY7" fmla="*/ 226567 h 527406"/>
                <a:gd name="connsiteX8" fmla="*/ 216846 w 608203"/>
                <a:gd name="connsiteY8" fmla="*/ 221669 h 527406"/>
                <a:gd name="connsiteX9" fmla="*/ 210134 w 608203"/>
                <a:gd name="connsiteY9" fmla="*/ 186870 h 527406"/>
                <a:gd name="connsiteX10" fmla="*/ 304101 w 608203"/>
                <a:gd name="connsiteY10" fmla="*/ 93298 h 527406"/>
                <a:gd name="connsiteX11" fmla="*/ 370446 w 608203"/>
                <a:gd name="connsiteY11" fmla="*/ 120622 h 527406"/>
                <a:gd name="connsiteX12" fmla="*/ 376125 w 608203"/>
                <a:gd name="connsiteY12" fmla="*/ 114951 h 527406"/>
                <a:gd name="connsiteX13" fmla="*/ 406070 w 608203"/>
                <a:gd name="connsiteY13" fmla="*/ 186870 h 527406"/>
                <a:gd name="connsiteX14" fmla="*/ 398842 w 608203"/>
                <a:gd name="connsiteY14" fmla="*/ 224504 h 527406"/>
                <a:gd name="connsiteX15" fmla="*/ 408910 w 608203"/>
                <a:gd name="connsiteY15" fmla="*/ 228629 h 527406"/>
                <a:gd name="connsiteX16" fmla="*/ 416655 w 608203"/>
                <a:gd name="connsiteY16" fmla="*/ 186870 h 527406"/>
                <a:gd name="connsiteX17" fmla="*/ 383611 w 608203"/>
                <a:gd name="connsiteY17" fmla="*/ 107476 h 527406"/>
                <a:gd name="connsiteX18" fmla="*/ 389549 w 608203"/>
                <a:gd name="connsiteY18" fmla="*/ 101805 h 527406"/>
                <a:gd name="connsiteX19" fmla="*/ 304101 w 608203"/>
                <a:gd name="connsiteY19" fmla="*/ 66490 h 527406"/>
                <a:gd name="connsiteX20" fmla="*/ 304101 w 608203"/>
                <a:gd name="connsiteY20" fmla="*/ 58499 h 527406"/>
                <a:gd name="connsiteX21" fmla="*/ 432918 w 608203"/>
                <a:gd name="connsiteY21" fmla="*/ 186870 h 527406"/>
                <a:gd name="connsiteX22" fmla="*/ 423883 w 608203"/>
                <a:gd name="connsiteY22" fmla="*/ 234557 h 527406"/>
                <a:gd name="connsiteX23" fmla="*/ 304101 w 608203"/>
                <a:gd name="connsiteY23" fmla="*/ 315498 h 527406"/>
                <a:gd name="connsiteX24" fmla="*/ 184319 w 608203"/>
                <a:gd name="connsiteY24" fmla="*/ 234557 h 527406"/>
                <a:gd name="connsiteX25" fmla="*/ 175284 w 608203"/>
                <a:gd name="connsiteY25" fmla="*/ 186870 h 527406"/>
                <a:gd name="connsiteX26" fmla="*/ 304101 w 608203"/>
                <a:gd name="connsiteY26" fmla="*/ 58499 h 527406"/>
                <a:gd name="connsiteX27" fmla="*/ 52663 w 608203"/>
                <a:gd name="connsiteY27" fmla="*/ 21653 h 527406"/>
                <a:gd name="connsiteX28" fmla="*/ 21427 w 608203"/>
                <a:gd name="connsiteY28" fmla="*/ 52586 h 527406"/>
                <a:gd name="connsiteX29" fmla="*/ 21427 w 608203"/>
                <a:gd name="connsiteY29" fmla="*/ 322991 h 527406"/>
                <a:gd name="connsiteX30" fmla="*/ 52663 w 608203"/>
                <a:gd name="connsiteY30" fmla="*/ 353924 h 527406"/>
                <a:gd name="connsiteX31" fmla="*/ 555540 w 608203"/>
                <a:gd name="connsiteY31" fmla="*/ 353924 h 527406"/>
                <a:gd name="connsiteX32" fmla="*/ 586776 w 608203"/>
                <a:gd name="connsiteY32" fmla="*/ 322991 h 527406"/>
                <a:gd name="connsiteX33" fmla="*/ 586776 w 608203"/>
                <a:gd name="connsiteY33" fmla="*/ 52586 h 527406"/>
                <a:gd name="connsiteX34" fmla="*/ 555540 w 608203"/>
                <a:gd name="connsiteY34" fmla="*/ 21653 h 527406"/>
                <a:gd name="connsiteX35" fmla="*/ 52663 w 608203"/>
                <a:gd name="connsiteY35" fmla="*/ 0 h 527406"/>
                <a:gd name="connsiteX36" fmla="*/ 555540 w 608203"/>
                <a:gd name="connsiteY36" fmla="*/ 0 h 527406"/>
                <a:gd name="connsiteX37" fmla="*/ 608203 w 608203"/>
                <a:gd name="connsiteY37" fmla="*/ 52586 h 527406"/>
                <a:gd name="connsiteX38" fmla="*/ 608203 w 608203"/>
                <a:gd name="connsiteY38" fmla="*/ 387177 h 527406"/>
                <a:gd name="connsiteX39" fmla="*/ 555540 w 608203"/>
                <a:gd name="connsiteY39" fmla="*/ 439763 h 527406"/>
                <a:gd name="connsiteX40" fmla="*/ 325528 w 608203"/>
                <a:gd name="connsiteY40" fmla="*/ 439763 h 527406"/>
                <a:gd name="connsiteX41" fmla="*/ 325528 w 608203"/>
                <a:gd name="connsiteY41" fmla="*/ 484358 h 527406"/>
                <a:gd name="connsiteX42" fmla="*/ 486614 w 608203"/>
                <a:gd name="connsiteY42" fmla="*/ 484358 h 527406"/>
                <a:gd name="connsiteX43" fmla="*/ 508041 w 608203"/>
                <a:gd name="connsiteY43" fmla="*/ 505753 h 527406"/>
                <a:gd name="connsiteX44" fmla="*/ 508041 w 608203"/>
                <a:gd name="connsiteY44" fmla="*/ 527406 h 527406"/>
                <a:gd name="connsiteX45" fmla="*/ 100162 w 608203"/>
                <a:gd name="connsiteY45" fmla="*/ 527406 h 527406"/>
                <a:gd name="connsiteX46" fmla="*/ 100162 w 608203"/>
                <a:gd name="connsiteY46" fmla="*/ 505753 h 527406"/>
                <a:gd name="connsiteX47" fmla="*/ 121589 w 608203"/>
                <a:gd name="connsiteY47" fmla="*/ 484358 h 527406"/>
                <a:gd name="connsiteX48" fmla="*/ 282675 w 608203"/>
                <a:gd name="connsiteY48" fmla="*/ 484358 h 527406"/>
                <a:gd name="connsiteX49" fmla="*/ 282675 w 608203"/>
                <a:gd name="connsiteY49" fmla="*/ 439763 h 527406"/>
                <a:gd name="connsiteX50" fmla="*/ 52663 w 608203"/>
                <a:gd name="connsiteY50" fmla="*/ 439763 h 527406"/>
                <a:gd name="connsiteX51" fmla="*/ 0 w 608203"/>
                <a:gd name="connsiteY51" fmla="*/ 387177 h 527406"/>
                <a:gd name="connsiteX52" fmla="*/ 0 w 608203"/>
                <a:gd name="connsiteY52" fmla="*/ 52586 h 527406"/>
                <a:gd name="connsiteX53" fmla="*/ 52663 w 608203"/>
                <a:gd name="connsiteY53" fmla="*/ 0 h 52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608203" h="527406">
                  <a:moveTo>
                    <a:pt x="370446" y="121138"/>
                  </a:moveTo>
                  <a:lnTo>
                    <a:pt x="296356" y="179910"/>
                  </a:lnTo>
                  <a:lnTo>
                    <a:pt x="311587" y="195118"/>
                  </a:lnTo>
                  <a:close/>
                  <a:moveTo>
                    <a:pt x="304101" y="66490"/>
                  </a:moveTo>
                  <a:cubicBezTo>
                    <a:pt x="237498" y="66490"/>
                    <a:pt x="183287" y="120364"/>
                    <a:pt x="183287" y="186870"/>
                  </a:cubicBezTo>
                  <a:cubicBezTo>
                    <a:pt x="183287" y="202336"/>
                    <a:pt x="186384" y="217287"/>
                    <a:pt x="191806" y="231464"/>
                  </a:cubicBezTo>
                  <a:lnTo>
                    <a:pt x="199292" y="228629"/>
                  </a:lnTo>
                  <a:lnTo>
                    <a:pt x="204455" y="226567"/>
                  </a:lnTo>
                  <a:lnTo>
                    <a:pt x="216846" y="221669"/>
                  </a:lnTo>
                  <a:cubicBezTo>
                    <a:pt x="212458" y="210585"/>
                    <a:pt x="210134" y="198985"/>
                    <a:pt x="210134" y="186870"/>
                  </a:cubicBezTo>
                  <a:cubicBezTo>
                    <a:pt x="210134" y="135315"/>
                    <a:pt x="252471" y="93298"/>
                    <a:pt x="304101" y="93298"/>
                  </a:cubicBezTo>
                  <a:cubicBezTo>
                    <a:pt x="329142" y="93298"/>
                    <a:pt x="352633" y="102836"/>
                    <a:pt x="370446" y="120622"/>
                  </a:cubicBezTo>
                  <a:lnTo>
                    <a:pt x="376125" y="114951"/>
                  </a:lnTo>
                  <a:cubicBezTo>
                    <a:pt x="394712" y="133511"/>
                    <a:pt x="406070" y="158772"/>
                    <a:pt x="406070" y="186870"/>
                  </a:cubicBezTo>
                  <a:cubicBezTo>
                    <a:pt x="406070" y="200016"/>
                    <a:pt x="403747" y="212647"/>
                    <a:pt x="398842" y="224504"/>
                  </a:cubicBezTo>
                  <a:lnTo>
                    <a:pt x="408910" y="228629"/>
                  </a:lnTo>
                  <a:cubicBezTo>
                    <a:pt x="414073" y="215482"/>
                    <a:pt x="416913" y="201305"/>
                    <a:pt x="416655" y="186870"/>
                  </a:cubicBezTo>
                  <a:cubicBezTo>
                    <a:pt x="416655" y="155937"/>
                    <a:pt x="404263" y="127840"/>
                    <a:pt x="383611" y="107476"/>
                  </a:cubicBezTo>
                  <a:lnTo>
                    <a:pt x="389549" y="101805"/>
                  </a:lnTo>
                  <a:cubicBezTo>
                    <a:pt x="366573" y="78863"/>
                    <a:pt x="336370" y="66490"/>
                    <a:pt x="304101" y="66490"/>
                  </a:cubicBezTo>
                  <a:close/>
                  <a:moveTo>
                    <a:pt x="304101" y="58499"/>
                  </a:moveTo>
                  <a:cubicBezTo>
                    <a:pt x="375092" y="58499"/>
                    <a:pt x="432918" y="115982"/>
                    <a:pt x="432918" y="186870"/>
                  </a:cubicBezTo>
                  <a:cubicBezTo>
                    <a:pt x="432918" y="203883"/>
                    <a:pt x="429562" y="219864"/>
                    <a:pt x="423883" y="234557"/>
                  </a:cubicBezTo>
                  <a:cubicBezTo>
                    <a:pt x="404780" y="281988"/>
                    <a:pt x="358313" y="315498"/>
                    <a:pt x="304101" y="315498"/>
                  </a:cubicBezTo>
                  <a:cubicBezTo>
                    <a:pt x="249889" y="315498"/>
                    <a:pt x="203422" y="281988"/>
                    <a:pt x="184319" y="234557"/>
                  </a:cubicBezTo>
                  <a:cubicBezTo>
                    <a:pt x="178640" y="219864"/>
                    <a:pt x="175284" y="203883"/>
                    <a:pt x="175284" y="186870"/>
                  </a:cubicBezTo>
                  <a:cubicBezTo>
                    <a:pt x="175284" y="115982"/>
                    <a:pt x="233110" y="58499"/>
                    <a:pt x="304101" y="58499"/>
                  </a:cubicBezTo>
                  <a:close/>
                  <a:moveTo>
                    <a:pt x="52663" y="21653"/>
                  </a:moveTo>
                  <a:cubicBezTo>
                    <a:pt x="35367" y="21653"/>
                    <a:pt x="21427" y="35573"/>
                    <a:pt x="21427" y="52586"/>
                  </a:cubicBezTo>
                  <a:lnTo>
                    <a:pt x="21427" y="322991"/>
                  </a:lnTo>
                  <a:cubicBezTo>
                    <a:pt x="21427" y="340004"/>
                    <a:pt x="35367" y="353924"/>
                    <a:pt x="52663" y="353924"/>
                  </a:cubicBezTo>
                  <a:lnTo>
                    <a:pt x="555540" y="353924"/>
                  </a:lnTo>
                  <a:cubicBezTo>
                    <a:pt x="572836" y="353924"/>
                    <a:pt x="586776" y="340004"/>
                    <a:pt x="586776" y="322991"/>
                  </a:cubicBezTo>
                  <a:lnTo>
                    <a:pt x="586776" y="52586"/>
                  </a:lnTo>
                  <a:cubicBezTo>
                    <a:pt x="586776" y="35573"/>
                    <a:pt x="572836" y="21653"/>
                    <a:pt x="555540" y="21653"/>
                  </a:cubicBezTo>
                  <a:close/>
                  <a:moveTo>
                    <a:pt x="52663" y="0"/>
                  </a:moveTo>
                  <a:lnTo>
                    <a:pt x="555540" y="0"/>
                  </a:lnTo>
                  <a:cubicBezTo>
                    <a:pt x="584711" y="0"/>
                    <a:pt x="608203" y="23715"/>
                    <a:pt x="608203" y="52586"/>
                  </a:cubicBezTo>
                  <a:lnTo>
                    <a:pt x="608203" y="387177"/>
                  </a:lnTo>
                  <a:cubicBezTo>
                    <a:pt x="608203" y="416048"/>
                    <a:pt x="584711" y="439763"/>
                    <a:pt x="555540" y="439763"/>
                  </a:cubicBezTo>
                  <a:lnTo>
                    <a:pt x="325528" y="439763"/>
                  </a:lnTo>
                  <a:lnTo>
                    <a:pt x="325528" y="484358"/>
                  </a:lnTo>
                  <a:lnTo>
                    <a:pt x="486614" y="484358"/>
                  </a:lnTo>
                  <a:lnTo>
                    <a:pt x="508041" y="505753"/>
                  </a:lnTo>
                  <a:lnTo>
                    <a:pt x="508041" y="527406"/>
                  </a:lnTo>
                  <a:lnTo>
                    <a:pt x="100162" y="527406"/>
                  </a:lnTo>
                  <a:lnTo>
                    <a:pt x="100162" y="505753"/>
                  </a:lnTo>
                  <a:lnTo>
                    <a:pt x="121589" y="484358"/>
                  </a:lnTo>
                  <a:lnTo>
                    <a:pt x="282675" y="484358"/>
                  </a:lnTo>
                  <a:lnTo>
                    <a:pt x="282675" y="439763"/>
                  </a:lnTo>
                  <a:lnTo>
                    <a:pt x="52663" y="439763"/>
                  </a:lnTo>
                  <a:cubicBezTo>
                    <a:pt x="23750" y="439763"/>
                    <a:pt x="0" y="416048"/>
                    <a:pt x="0" y="387177"/>
                  </a:cubicBezTo>
                  <a:lnTo>
                    <a:pt x="0" y="52586"/>
                  </a:lnTo>
                  <a:cubicBezTo>
                    <a:pt x="0" y="23715"/>
                    <a:pt x="23750" y="0"/>
                    <a:pt x="5266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8" name="ïsḻiḑé"/>
          <p:cNvGrpSpPr/>
          <p:nvPr/>
        </p:nvGrpSpPr>
        <p:grpSpPr>
          <a:xfrm>
            <a:off x="8063440" y="5191897"/>
            <a:ext cx="629303" cy="629010"/>
            <a:chOff x="2953472" y="3177454"/>
            <a:chExt cx="1008468" cy="1008000"/>
          </a:xfrm>
        </p:grpSpPr>
        <p:sp>
          <p:nvSpPr>
            <p:cNvPr id="29" name="ïŝļîdé"/>
            <p:cNvSpPr/>
            <p:nvPr/>
          </p:nvSpPr>
          <p:spPr>
            <a:xfrm>
              <a:off x="2953472" y="3177454"/>
              <a:ext cx="1008468" cy="1008000"/>
            </a:xfrm>
            <a:custGeom>
              <a:avLst/>
              <a:gdLst>
                <a:gd name="connsiteX0" fmla="*/ 0 w 1260455"/>
                <a:gd name="connsiteY0" fmla="*/ 630228 h 1260455"/>
                <a:gd name="connsiteX1" fmla="*/ 630228 w 1260455"/>
                <a:gd name="connsiteY1" fmla="*/ 0 h 1260455"/>
                <a:gd name="connsiteX2" fmla="*/ 1260456 w 1260455"/>
                <a:gd name="connsiteY2" fmla="*/ 630228 h 1260455"/>
                <a:gd name="connsiteX3" fmla="*/ 630228 w 1260455"/>
                <a:gd name="connsiteY3" fmla="*/ 1260456 h 1260455"/>
                <a:gd name="connsiteX4" fmla="*/ 0 w 1260455"/>
                <a:gd name="connsiteY4" fmla="*/ 630228 h 126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455" h="1260455">
                  <a:moveTo>
                    <a:pt x="0" y="630228"/>
                  </a:moveTo>
                  <a:cubicBezTo>
                    <a:pt x="0" y="282163"/>
                    <a:pt x="282163" y="0"/>
                    <a:pt x="630228" y="0"/>
                  </a:cubicBezTo>
                  <a:cubicBezTo>
                    <a:pt x="978293" y="0"/>
                    <a:pt x="1260456" y="282163"/>
                    <a:pt x="1260456" y="630228"/>
                  </a:cubicBezTo>
                  <a:cubicBezTo>
                    <a:pt x="1260456" y="978293"/>
                    <a:pt x="978293" y="1260456"/>
                    <a:pt x="630228" y="1260456"/>
                  </a:cubicBezTo>
                  <a:cubicBezTo>
                    <a:pt x="282163" y="1260456"/>
                    <a:pt x="0" y="978293"/>
                    <a:pt x="0" y="630228"/>
                  </a:cubicBezTo>
                  <a:close/>
                </a:path>
              </a:pathLst>
            </a:custGeom>
            <a:solidFill>
              <a:srgbClr val="C00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30" name="îsľïḑê"/>
            <p:cNvSpPr/>
            <p:nvPr/>
          </p:nvSpPr>
          <p:spPr>
            <a:xfrm>
              <a:off x="3213257" y="3469478"/>
              <a:ext cx="488898" cy="423950"/>
            </a:xfrm>
            <a:custGeom>
              <a:avLst/>
              <a:gdLst>
                <a:gd name="connsiteX0" fmla="*/ 370446 w 608203"/>
                <a:gd name="connsiteY0" fmla="*/ 121138 h 527406"/>
                <a:gd name="connsiteX1" fmla="*/ 296356 w 608203"/>
                <a:gd name="connsiteY1" fmla="*/ 179910 h 527406"/>
                <a:gd name="connsiteX2" fmla="*/ 311587 w 608203"/>
                <a:gd name="connsiteY2" fmla="*/ 195118 h 527406"/>
                <a:gd name="connsiteX3" fmla="*/ 304101 w 608203"/>
                <a:gd name="connsiteY3" fmla="*/ 66490 h 527406"/>
                <a:gd name="connsiteX4" fmla="*/ 183287 w 608203"/>
                <a:gd name="connsiteY4" fmla="*/ 186870 h 527406"/>
                <a:gd name="connsiteX5" fmla="*/ 191806 w 608203"/>
                <a:gd name="connsiteY5" fmla="*/ 231464 h 527406"/>
                <a:gd name="connsiteX6" fmla="*/ 199292 w 608203"/>
                <a:gd name="connsiteY6" fmla="*/ 228629 h 527406"/>
                <a:gd name="connsiteX7" fmla="*/ 204455 w 608203"/>
                <a:gd name="connsiteY7" fmla="*/ 226567 h 527406"/>
                <a:gd name="connsiteX8" fmla="*/ 216846 w 608203"/>
                <a:gd name="connsiteY8" fmla="*/ 221669 h 527406"/>
                <a:gd name="connsiteX9" fmla="*/ 210134 w 608203"/>
                <a:gd name="connsiteY9" fmla="*/ 186870 h 527406"/>
                <a:gd name="connsiteX10" fmla="*/ 304101 w 608203"/>
                <a:gd name="connsiteY10" fmla="*/ 93298 h 527406"/>
                <a:gd name="connsiteX11" fmla="*/ 370446 w 608203"/>
                <a:gd name="connsiteY11" fmla="*/ 120622 h 527406"/>
                <a:gd name="connsiteX12" fmla="*/ 376125 w 608203"/>
                <a:gd name="connsiteY12" fmla="*/ 114951 h 527406"/>
                <a:gd name="connsiteX13" fmla="*/ 406070 w 608203"/>
                <a:gd name="connsiteY13" fmla="*/ 186870 h 527406"/>
                <a:gd name="connsiteX14" fmla="*/ 398842 w 608203"/>
                <a:gd name="connsiteY14" fmla="*/ 224504 h 527406"/>
                <a:gd name="connsiteX15" fmla="*/ 408910 w 608203"/>
                <a:gd name="connsiteY15" fmla="*/ 228629 h 527406"/>
                <a:gd name="connsiteX16" fmla="*/ 416655 w 608203"/>
                <a:gd name="connsiteY16" fmla="*/ 186870 h 527406"/>
                <a:gd name="connsiteX17" fmla="*/ 383611 w 608203"/>
                <a:gd name="connsiteY17" fmla="*/ 107476 h 527406"/>
                <a:gd name="connsiteX18" fmla="*/ 389549 w 608203"/>
                <a:gd name="connsiteY18" fmla="*/ 101805 h 527406"/>
                <a:gd name="connsiteX19" fmla="*/ 304101 w 608203"/>
                <a:gd name="connsiteY19" fmla="*/ 66490 h 527406"/>
                <a:gd name="connsiteX20" fmla="*/ 304101 w 608203"/>
                <a:gd name="connsiteY20" fmla="*/ 58499 h 527406"/>
                <a:gd name="connsiteX21" fmla="*/ 432918 w 608203"/>
                <a:gd name="connsiteY21" fmla="*/ 186870 h 527406"/>
                <a:gd name="connsiteX22" fmla="*/ 423883 w 608203"/>
                <a:gd name="connsiteY22" fmla="*/ 234557 h 527406"/>
                <a:gd name="connsiteX23" fmla="*/ 304101 w 608203"/>
                <a:gd name="connsiteY23" fmla="*/ 315498 h 527406"/>
                <a:gd name="connsiteX24" fmla="*/ 184319 w 608203"/>
                <a:gd name="connsiteY24" fmla="*/ 234557 h 527406"/>
                <a:gd name="connsiteX25" fmla="*/ 175284 w 608203"/>
                <a:gd name="connsiteY25" fmla="*/ 186870 h 527406"/>
                <a:gd name="connsiteX26" fmla="*/ 304101 w 608203"/>
                <a:gd name="connsiteY26" fmla="*/ 58499 h 527406"/>
                <a:gd name="connsiteX27" fmla="*/ 52663 w 608203"/>
                <a:gd name="connsiteY27" fmla="*/ 21653 h 527406"/>
                <a:gd name="connsiteX28" fmla="*/ 21427 w 608203"/>
                <a:gd name="connsiteY28" fmla="*/ 52586 h 527406"/>
                <a:gd name="connsiteX29" fmla="*/ 21427 w 608203"/>
                <a:gd name="connsiteY29" fmla="*/ 322991 h 527406"/>
                <a:gd name="connsiteX30" fmla="*/ 52663 w 608203"/>
                <a:gd name="connsiteY30" fmla="*/ 353924 h 527406"/>
                <a:gd name="connsiteX31" fmla="*/ 555540 w 608203"/>
                <a:gd name="connsiteY31" fmla="*/ 353924 h 527406"/>
                <a:gd name="connsiteX32" fmla="*/ 586776 w 608203"/>
                <a:gd name="connsiteY32" fmla="*/ 322991 h 527406"/>
                <a:gd name="connsiteX33" fmla="*/ 586776 w 608203"/>
                <a:gd name="connsiteY33" fmla="*/ 52586 h 527406"/>
                <a:gd name="connsiteX34" fmla="*/ 555540 w 608203"/>
                <a:gd name="connsiteY34" fmla="*/ 21653 h 527406"/>
                <a:gd name="connsiteX35" fmla="*/ 52663 w 608203"/>
                <a:gd name="connsiteY35" fmla="*/ 0 h 527406"/>
                <a:gd name="connsiteX36" fmla="*/ 555540 w 608203"/>
                <a:gd name="connsiteY36" fmla="*/ 0 h 527406"/>
                <a:gd name="connsiteX37" fmla="*/ 608203 w 608203"/>
                <a:gd name="connsiteY37" fmla="*/ 52586 h 527406"/>
                <a:gd name="connsiteX38" fmla="*/ 608203 w 608203"/>
                <a:gd name="connsiteY38" fmla="*/ 387177 h 527406"/>
                <a:gd name="connsiteX39" fmla="*/ 555540 w 608203"/>
                <a:gd name="connsiteY39" fmla="*/ 439763 h 527406"/>
                <a:gd name="connsiteX40" fmla="*/ 325528 w 608203"/>
                <a:gd name="connsiteY40" fmla="*/ 439763 h 527406"/>
                <a:gd name="connsiteX41" fmla="*/ 325528 w 608203"/>
                <a:gd name="connsiteY41" fmla="*/ 484358 h 527406"/>
                <a:gd name="connsiteX42" fmla="*/ 486614 w 608203"/>
                <a:gd name="connsiteY42" fmla="*/ 484358 h 527406"/>
                <a:gd name="connsiteX43" fmla="*/ 508041 w 608203"/>
                <a:gd name="connsiteY43" fmla="*/ 505753 h 527406"/>
                <a:gd name="connsiteX44" fmla="*/ 508041 w 608203"/>
                <a:gd name="connsiteY44" fmla="*/ 527406 h 527406"/>
                <a:gd name="connsiteX45" fmla="*/ 100162 w 608203"/>
                <a:gd name="connsiteY45" fmla="*/ 527406 h 527406"/>
                <a:gd name="connsiteX46" fmla="*/ 100162 w 608203"/>
                <a:gd name="connsiteY46" fmla="*/ 505753 h 527406"/>
                <a:gd name="connsiteX47" fmla="*/ 121589 w 608203"/>
                <a:gd name="connsiteY47" fmla="*/ 484358 h 527406"/>
                <a:gd name="connsiteX48" fmla="*/ 282675 w 608203"/>
                <a:gd name="connsiteY48" fmla="*/ 484358 h 527406"/>
                <a:gd name="connsiteX49" fmla="*/ 282675 w 608203"/>
                <a:gd name="connsiteY49" fmla="*/ 439763 h 527406"/>
                <a:gd name="connsiteX50" fmla="*/ 52663 w 608203"/>
                <a:gd name="connsiteY50" fmla="*/ 439763 h 527406"/>
                <a:gd name="connsiteX51" fmla="*/ 0 w 608203"/>
                <a:gd name="connsiteY51" fmla="*/ 387177 h 527406"/>
                <a:gd name="connsiteX52" fmla="*/ 0 w 608203"/>
                <a:gd name="connsiteY52" fmla="*/ 52586 h 527406"/>
                <a:gd name="connsiteX53" fmla="*/ 52663 w 608203"/>
                <a:gd name="connsiteY53" fmla="*/ 0 h 52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608203" h="527406">
                  <a:moveTo>
                    <a:pt x="370446" y="121138"/>
                  </a:moveTo>
                  <a:lnTo>
                    <a:pt x="296356" y="179910"/>
                  </a:lnTo>
                  <a:lnTo>
                    <a:pt x="311587" y="195118"/>
                  </a:lnTo>
                  <a:close/>
                  <a:moveTo>
                    <a:pt x="304101" y="66490"/>
                  </a:moveTo>
                  <a:cubicBezTo>
                    <a:pt x="237498" y="66490"/>
                    <a:pt x="183287" y="120364"/>
                    <a:pt x="183287" y="186870"/>
                  </a:cubicBezTo>
                  <a:cubicBezTo>
                    <a:pt x="183287" y="202336"/>
                    <a:pt x="186384" y="217287"/>
                    <a:pt x="191806" y="231464"/>
                  </a:cubicBezTo>
                  <a:lnTo>
                    <a:pt x="199292" y="228629"/>
                  </a:lnTo>
                  <a:lnTo>
                    <a:pt x="204455" y="226567"/>
                  </a:lnTo>
                  <a:lnTo>
                    <a:pt x="216846" y="221669"/>
                  </a:lnTo>
                  <a:cubicBezTo>
                    <a:pt x="212458" y="210585"/>
                    <a:pt x="210134" y="198985"/>
                    <a:pt x="210134" y="186870"/>
                  </a:cubicBezTo>
                  <a:cubicBezTo>
                    <a:pt x="210134" y="135315"/>
                    <a:pt x="252471" y="93298"/>
                    <a:pt x="304101" y="93298"/>
                  </a:cubicBezTo>
                  <a:cubicBezTo>
                    <a:pt x="329142" y="93298"/>
                    <a:pt x="352633" y="102836"/>
                    <a:pt x="370446" y="120622"/>
                  </a:cubicBezTo>
                  <a:lnTo>
                    <a:pt x="376125" y="114951"/>
                  </a:lnTo>
                  <a:cubicBezTo>
                    <a:pt x="394712" y="133511"/>
                    <a:pt x="406070" y="158772"/>
                    <a:pt x="406070" y="186870"/>
                  </a:cubicBezTo>
                  <a:cubicBezTo>
                    <a:pt x="406070" y="200016"/>
                    <a:pt x="403747" y="212647"/>
                    <a:pt x="398842" y="224504"/>
                  </a:cubicBezTo>
                  <a:lnTo>
                    <a:pt x="408910" y="228629"/>
                  </a:lnTo>
                  <a:cubicBezTo>
                    <a:pt x="414073" y="215482"/>
                    <a:pt x="416913" y="201305"/>
                    <a:pt x="416655" y="186870"/>
                  </a:cubicBezTo>
                  <a:cubicBezTo>
                    <a:pt x="416655" y="155937"/>
                    <a:pt x="404263" y="127840"/>
                    <a:pt x="383611" y="107476"/>
                  </a:cubicBezTo>
                  <a:lnTo>
                    <a:pt x="389549" y="101805"/>
                  </a:lnTo>
                  <a:cubicBezTo>
                    <a:pt x="366573" y="78863"/>
                    <a:pt x="336370" y="66490"/>
                    <a:pt x="304101" y="66490"/>
                  </a:cubicBezTo>
                  <a:close/>
                  <a:moveTo>
                    <a:pt x="304101" y="58499"/>
                  </a:moveTo>
                  <a:cubicBezTo>
                    <a:pt x="375092" y="58499"/>
                    <a:pt x="432918" y="115982"/>
                    <a:pt x="432918" y="186870"/>
                  </a:cubicBezTo>
                  <a:cubicBezTo>
                    <a:pt x="432918" y="203883"/>
                    <a:pt x="429562" y="219864"/>
                    <a:pt x="423883" y="234557"/>
                  </a:cubicBezTo>
                  <a:cubicBezTo>
                    <a:pt x="404780" y="281988"/>
                    <a:pt x="358313" y="315498"/>
                    <a:pt x="304101" y="315498"/>
                  </a:cubicBezTo>
                  <a:cubicBezTo>
                    <a:pt x="249889" y="315498"/>
                    <a:pt x="203422" y="281988"/>
                    <a:pt x="184319" y="234557"/>
                  </a:cubicBezTo>
                  <a:cubicBezTo>
                    <a:pt x="178640" y="219864"/>
                    <a:pt x="175284" y="203883"/>
                    <a:pt x="175284" y="186870"/>
                  </a:cubicBezTo>
                  <a:cubicBezTo>
                    <a:pt x="175284" y="115982"/>
                    <a:pt x="233110" y="58499"/>
                    <a:pt x="304101" y="58499"/>
                  </a:cubicBezTo>
                  <a:close/>
                  <a:moveTo>
                    <a:pt x="52663" y="21653"/>
                  </a:moveTo>
                  <a:cubicBezTo>
                    <a:pt x="35367" y="21653"/>
                    <a:pt x="21427" y="35573"/>
                    <a:pt x="21427" y="52586"/>
                  </a:cubicBezTo>
                  <a:lnTo>
                    <a:pt x="21427" y="322991"/>
                  </a:lnTo>
                  <a:cubicBezTo>
                    <a:pt x="21427" y="340004"/>
                    <a:pt x="35367" y="353924"/>
                    <a:pt x="52663" y="353924"/>
                  </a:cubicBezTo>
                  <a:lnTo>
                    <a:pt x="555540" y="353924"/>
                  </a:lnTo>
                  <a:cubicBezTo>
                    <a:pt x="572836" y="353924"/>
                    <a:pt x="586776" y="340004"/>
                    <a:pt x="586776" y="322991"/>
                  </a:cubicBezTo>
                  <a:lnTo>
                    <a:pt x="586776" y="52586"/>
                  </a:lnTo>
                  <a:cubicBezTo>
                    <a:pt x="586776" y="35573"/>
                    <a:pt x="572836" y="21653"/>
                    <a:pt x="555540" y="21653"/>
                  </a:cubicBezTo>
                  <a:close/>
                  <a:moveTo>
                    <a:pt x="52663" y="0"/>
                  </a:moveTo>
                  <a:lnTo>
                    <a:pt x="555540" y="0"/>
                  </a:lnTo>
                  <a:cubicBezTo>
                    <a:pt x="584711" y="0"/>
                    <a:pt x="608203" y="23715"/>
                    <a:pt x="608203" y="52586"/>
                  </a:cubicBezTo>
                  <a:lnTo>
                    <a:pt x="608203" y="387177"/>
                  </a:lnTo>
                  <a:cubicBezTo>
                    <a:pt x="608203" y="416048"/>
                    <a:pt x="584711" y="439763"/>
                    <a:pt x="555540" y="439763"/>
                  </a:cubicBezTo>
                  <a:lnTo>
                    <a:pt x="325528" y="439763"/>
                  </a:lnTo>
                  <a:lnTo>
                    <a:pt x="325528" y="484358"/>
                  </a:lnTo>
                  <a:lnTo>
                    <a:pt x="486614" y="484358"/>
                  </a:lnTo>
                  <a:lnTo>
                    <a:pt x="508041" y="505753"/>
                  </a:lnTo>
                  <a:lnTo>
                    <a:pt x="508041" y="527406"/>
                  </a:lnTo>
                  <a:lnTo>
                    <a:pt x="100162" y="527406"/>
                  </a:lnTo>
                  <a:lnTo>
                    <a:pt x="100162" y="505753"/>
                  </a:lnTo>
                  <a:lnTo>
                    <a:pt x="121589" y="484358"/>
                  </a:lnTo>
                  <a:lnTo>
                    <a:pt x="282675" y="484358"/>
                  </a:lnTo>
                  <a:lnTo>
                    <a:pt x="282675" y="439763"/>
                  </a:lnTo>
                  <a:lnTo>
                    <a:pt x="52663" y="439763"/>
                  </a:lnTo>
                  <a:cubicBezTo>
                    <a:pt x="23750" y="439763"/>
                    <a:pt x="0" y="416048"/>
                    <a:pt x="0" y="387177"/>
                  </a:cubicBezTo>
                  <a:lnTo>
                    <a:pt x="0" y="52586"/>
                  </a:lnTo>
                  <a:cubicBezTo>
                    <a:pt x="0" y="23715"/>
                    <a:pt x="23750" y="0"/>
                    <a:pt x="5266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9" name="组合 14"/>
          <p:cNvGrpSpPr/>
          <p:nvPr/>
        </p:nvGrpSpPr>
        <p:grpSpPr>
          <a:xfrm>
            <a:off x="8776631" y="2969001"/>
            <a:ext cx="2125868" cy="815265"/>
            <a:chOff x="8784678" y="2393537"/>
            <a:chExt cx="2285888" cy="876632"/>
          </a:xfrm>
        </p:grpSpPr>
        <p:sp>
          <p:nvSpPr>
            <p:cNvPr id="27" name="矩形 26"/>
            <p:cNvSpPr/>
            <p:nvPr/>
          </p:nvSpPr>
          <p:spPr>
            <a:xfrm>
              <a:off x="8935582" y="2393537"/>
              <a:ext cx="1886281" cy="322670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r>
                <a:rPr lang="zh-CN" altLang="en-US" sz="1500" b="1" dirty="0">
                  <a:solidFill>
                    <a:srgbClr val="D22226"/>
                  </a:solidFill>
                  <a:latin typeface="Arial"/>
                  <a:ea typeface="微软雅黑"/>
                  <a:cs typeface="+mn-ea"/>
                  <a:sym typeface="Arial"/>
                </a:rPr>
                <a:t>请输入标题</a:t>
              </a:r>
            </a:p>
          </p:txBody>
        </p:sp>
        <p:sp>
          <p:nvSpPr>
            <p:cNvPr id="28" name="矩形 27"/>
            <p:cNvSpPr/>
            <p:nvPr/>
          </p:nvSpPr>
          <p:spPr>
            <a:xfrm>
              <a:off x="8784678" y="2679435"/>
              <a:ext cx="2285888" cy="590734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CN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+mn-ea"/>
                  <a:sym typeface="Arial"/>
                </a:rPr>
                <a:t>此处添加详细文本描述，语言描述尽量简洁生动</a:t>
              </a:r>
              <a:r>
                <a:rPr lang="en-US" altLang="zh-CN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+mn-ea"/>
                  <a:sym typeface="Arial"/>
                </a:rPr>
                <a:t>……</a:t>
              </a:r>
            </a:p>
          </p:txBody>
        </p:sp>
      </p:grpSp>
      <p:grpSp>
        <p:nvGrpSpPr>
          <p:cNvPr id="20" name="组合 17"/>
          <p:cNvGrpSpPr/>
          <p:nvPr/>
        </p:nvGrpSpPr>
        <p:grpSpPr>
          <a:xfrm>
            <a:off x="1244799" y="4093083"/>
            <a:ext cx="2125868" cy="1004885"/>
            <a:chOff x="685904" y="3335340"/>
            <a:chExt cx="2285888" cy="1080527"/>
          </a:xfrm>
        </p:grpSpPr>
        <p:sp>
          <p:nvSpPr>
            <p:cNvPr id="25" name="矩形 24"/>
            <p:cNvSpPr/>
            <p:nvPr/>
          </p:nvSpPr>
          <p:spPr>
            <a:xfrm>
              <a:off x="956768" y="3335340"/>
              <a:ext cx="1805016" cy="322670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r>
                <a:rPr lang="zh-CN" altLang="en-US" sz="1500" b="1" dirty="0">
                  <a:solidFill>
                    <a:srgbClr val="D22226"/>
                  </a:solidFill>
                  <a:latin typeface="Arial"/>
                  <a:ea typeface="微软雅黑"/>
                  <a:cs typeface="+mn-ea"/>
                  <a:sym typeface="Arial"/>
                </a:rPr>
                <a:t>请输入标题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685904" y="3645180"/>
              <a:ext cx="2285888" cy="770687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00"/>
                </a:lnSpc>
                <a:defRPr/>
              </a:pPr>
              <a:r>
                <a:rPr lang="zh-CN" altLang="en-US" spc="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cs typeface="等线" panose="02010600030101010101" charset="-122"/>
                  <a:sym typeface="Arial"/>
                </a:rPr>
                <a:t>此处添加详细文本描述，语言描述尽量简洁生动</a:t>
              </a:r>
              <a:r>
                <a:rPr lang="en-US" altLang="zh-CN" spc="12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cs typeface="等线" panose="02010600030101010101" charset="-122"/>
                  <a:sym typeface="Arial"/>
                </a:rPr>
                <a:t>……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776631" y="5185308"/>
            <a:ext cx="2125868" cy="815265"/>
            <a:chOff x="8784678" y="4509775"/>
            <a:chExt cx="2285888" cy="876632"/>
          </a:xfrm>
        </p:grpSpPr>
        <p:sp>
          <p:nvSpPr>
            <p:cNvPr id="23" name="矩形 22"/>
            <p:cNvSpPr/>
            <p:nvPr/>
          </p:nvSpPr>
          <p:spPr>
            <a:xfrm>
              <a:off x="9203011" y="4509775"/>
              <a:ext cx="1392686" cy="322670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r>
                <a:rPr lang="zh-CN" altLang="en-US" sz="1500" b="1" dirty="0">
                  <a:solidFill>
                    <a:srgbClr val="D22226"/>
                  </a:solidFill>
                  <a:latin typeface="Arial"/>
                  <a:ea typeface="微软雅黑"/>
                  <a:cs typeface="+mn-ea"/>
                  <a:sym typeface="Arial"/>
                </a:rPr>
                <a:t>请输入标题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8784678" y="4795673"/>
              <a:ext cx="2285888" cy="590734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CN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+mn-ea"/>
                  <a:sym typeface="Arial"/>
                </a:rPr>
                <a:t>此处添加详细文本描述，语言描述尽量简洁生动</a:t>
              </a:r>
              <a:r>
                <a:rPr lang="en-US" altLang="zh-CN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+mn-ea"/>
                  <a:sym typeface="Arial"/>
                </a:rPr>
                <a:t>……</a:t>
              </a:r>
            </a:p>
          </p:txBody>
        </p:sp>
      </p:grpSp>
      <p:sp>
        <p:nvSpPr>
          <p:cNvPr id="22" name="TextBox 11"/>
          <p:cNvSpPr txBox="1"/>
          <p:nvPr/>
        </p:nvSpPr>
        <p:spPr>
          <a:xfrm>
            <a:off x="5795978" y="1198477"/>
            <a:ext cx="96180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lvl="0" algn="ctr"/>
            <a:r>
              <a:rPr lang="zh-CN" altLang="en-US" sz="1500" b="1" dirty="0">
                <a:solidFill>
                  <a:srgbClr val="D22226"/>
                </a:solidFill>
                <a:latin typeface="Arial"/>
                <a:ea typeface="微软雅黑"/>
                <a:cs typeface="+mn-ea"/>
                <a:sym typeface="Arial"/>
              </a:rPr>
              <a:t>请输入标题</a:t>
            </a:r>
          </a:p>
        </p:txBody>
      </p:sp>
      <p:sp>
        <p:nvSpPr>
          <p:cNvPr id="35" name="矩形 34"/>
          <p:cNvSpPr/>
          <p:nvPr/>
        </p:nvSpPr>
        <p:spPr>
          <a:xfrm>
            <a:off x="1316807" y="1526694"/>
            <a:ext cx="9865096" cy="787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600" spc="12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cs typeface="等线" panose="02010600030101010101" charset="-122"/>
                <a:sym typeface="Arial"/>
              </a:rPr>
              <a:t>此处添加详细文本描述，建议与标题相关并符合整体语言风格，语言描述尽量简洁生动</a:t>
            </a:r>
            <a:r>
              <a:rPr lang="en-US" altLang="zh-CN" sz="1600" spc="12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cs typeface="等线" panose="02010600030101010101" charset="-122"/>
                <a:sym typeface="Arial"/>
              </a:rPr>
              <a:t>……</a:t>
            </a:r>
            <a:r>
              <a:rPr lang="zh-CN" altLang="en-US" sz="1600" spc="12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cs typeface="等线" panose="02010600030101010101" charset="-122"/>
                <a:sym typeface="Arial"/>
              </a:rPr>
              <a:t>此处添加详细文本描述，建议与标题相关并符合整体语言风格，语言描述尽量简洁生动</a:t>
            </a:r>
            <a:r>
              <a:rPr lang="en-US" altLang="zh-CN" sz="1600" spc="12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cs typeface="等线" panose="02010600030101010101" charset="-122"/>
                <a:sym typeface="Arial"/>
              </a:rPr>
              <a:t>……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 animBg="1"/>
      <p:bldP spid="14" grpId="0" animBg="1"/>
      <p:bldP spid="22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983615" y="332740"/>
            <a:ext cx="2341000" cy="504190"/>
          </a:xfrm>
        </p:spPr>
        <p:txBody>
          <a:bodyPr/>
          <a:lstStyle/>
          <a:p>
            <a:r>
              <a:rPr lang="zh-CN" altLang="en-US" sz="2800" dirty="0">
                <a:latin typeface="Arial"/>
                <a:ea typeface="微软雅黑"/>
                <a:sym typeface="Arial"/>
              </a:rPr>
              <a:t>工作完成情况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2" name="矩形 1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3" name="Block Arc 38"/>
          <p:cNvSpPr/>
          <p:nvPr/>
        </p:nvSpPr>
        <p:spPr>
          <a:xfrm>
            <a:off x="6866792" y="2450794"/>
            <a:ext cx="2217579" cy="2217579"/>
          </a:xfrm>
          <a:prstGeom prst="blockArc">
            <a:avLst>
              <a:gd name="adj1" fmla="val 10800000"/>
              <a:gd name="adj2" fmla="val 3"/>
              <a:gd name="adj3" fmla="val 1529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7" name="Block Arc 37"/>
          <p:cNvSpPr/>
          <p:nvPr/>
        </p:nvSpPr>
        <p:spPr>
          <a:xfrm rot="10800000">
            <a:off x="4987260" y="2447912"/>
            <a:ext cx="2217579" cy="2217579"/>
          </a:xfrm>
          <a:prstGeom prst="blockArc">
            <a:avLst>
              <a:gd name="adj1" fmla="val 10800000"/>
              <a:gd name="adj2" fmla="val 3"/>
              <a:gd name="adj3" fmla="val 1529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8" name="Block Arc 36"/>
          <p:cNvSpPr/>
          <p:nvPr/>
        </p:nvSpPr>
        <p:spPr>
          <a:xfrm>
            <a:off x="3109827" y="2467728"/>
            <a:ext cx="2217579" cy="2217579"/>
          </a:xfrm>
          <a:prstGeom prst="blockArc">
            <a:avLst>
              <a:gd name="adj1" fmla="val 10800000"/>
              <a:gd name="adj2" fmla="val 3"/>
              <a:gd name="adj3" fmla="val 1529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0" name="Block Arc 51"/>
          <p:cNvSpPr/>
          <p:nvPr/>
        </p:nvSpPr>
        <p:spPr>
          <a:xfrm>
            <a:off x="1229242" y="2450794"/>
            <a:ext cx="2217579" cy="2217579"/>
          </a:xfrm>
          <a:prstGeom prst="blockArc">
            <a:avLst>
              <a:gd name="adj1" fmla="val 10800000"/>
              <a:gd name="adj2" fmla="val 3"/>
              <a:gd name="adj3" fmla="val 15291"/>
            </a:avLst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2" name="Block Arc 53"/>
          <p:cNvSpPr/>
          <p:nvPr/>
        </p:nvSpPr>
        <p:spPr>
          <a:xfrm>
            <a:off x="4986625" y="2450794"/>
            <a:ext cx="2217579" cy="2217579"/>
          </a:xfrm>
          <a:prstGeom prst="blockArc">
            <a:avLst>
              <a:gd name="adj1" fmla="val 10800000"/>
              <a:gd name="adj2" fmla="val 3"/>
              <a:gd name="adj3" fmla="val 15291"/>
            </a:avLst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3" name="Block Arc 55"/>
          <p:cNvSpPr/>
          <p:nvPr/>
        </p:nvSpPr>
        <p:spPr>
          <a:xfrm>
            <a:off x="8745276" y="2450794"/>
            <a:ext cx="2217579" cy="2217579"/>
          </a:xfrm>
          <a:prstGeom prst="blockArc">
            <a:avLst>
              <a:gd name="adj1" fmla="val 10800000"/>
              <a:gd name="adj2" fmla="val 3"/>
              <a:gd name="adj3" fmla="val 15291"/>
            </a:avLst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4" name="Freeform 62"/>
          <p:cNvSpPr/>
          <p:nvPr/>
        </p:nvSpPr>
        <p:spPr>
          <a:xfrm>
            <a:off x="1693679" y="2915231"/>
            <a:ext cx="1288704" cy="1288704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243840" rIns="210677" bIns="210677" numCol="1" spcCol="1270" anchor="ctr" anchorCtr="0">
            <a:noAutofit/>
          </a:bodyPr>
          <a:lstStyle/>
          <a:p>
            <a:pPr algn="ctr" defTabSz="1185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2024</a:t>
            </a:r>
            <a:endParaRPr lang="en-US" sz="2400" b="1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5" name="Freeform 63"/>
          <p:cNvSpPr/>
          <p:nvPr/>
        </p:nvSpPr>
        <p:spPr>
          <a:xfrm>
            <a:off x="3574264" y="2915231"/>
            <a:ext cx="1288704" cy="1288704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243840" rIns="210677" bIns="210677" numCol="1" spcCol="1270" anchor="ctr" anchorCtr="0">
            <a:noAutofit/>
          </a:bodyPr>
          <a:lstStyle/>
          <a:p>
            <a:pPr algn="ctr" defTabSz="1185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2025</a:t>
            </a:r>
          </a:p>
        </p:txBody>
      </p:sp>
      <p:sp>
        <p:nvSpPr>
          <p:cNvPr id="17" name="Freeform 64"/>
          <p:cNvSpPr/>
          <p:nvPr/>
        </p:nvSpPr>
        <p:spPr>
          <a:xfrm>
            <a:off x="5451697" y="2915231"/>
            <a:ext cx="1288704" cy="1288704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243840" rIns="210677" bIns="210677" numCol="1" spcCol="1270" anchor="ctr" anchorCtr="0">
            <a:noAutofit/>
          </a:bodyPr>
          <a:lstStyle/>
          <a:p>
            <a:pPr algn="ctr" defTabSz="1185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2026</a:t>
            </a:r>
          </a:p>
        </p:txBody>
      </p:sp>
      <p:sp>
        <p:nvSpPr>
          <p:cNvPr id="18" name="Freeform 65"/>
          <p:cNvSpPr/>
          <p:nvPr/>
        </p:nvSpPr>
        <p:spPr>
          <a:xfrm>
            <a:off x="7331229" y="2915231"/>
            <a:ext cx="1288704" cy="1288704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243840" rIns="210677" bIns="210677" numCol="1" spcCol="1270" anchor="ctr" anchorCtr="0">
            <a:noAutofit/>
          </a:bodyPr>
          <a:lstStyle/>
          <a:p>
            <a:pPr algn="ctr" defTabSz="1185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2027</a:t>
            </a:r>
          </a:p>
        </p:txBody>
      </p:sp>
      <p:sp>
        <p:nvSpPr>
          <p:cNvPr id="24" name="Freeform 66"/>
          <p:cNvSpPr/>
          <p:nvPr/>
        </p:nvSpPr>
        <p:spPr>
          <a:xfrm>
            <a:off x="9209713" y="2915231"/>
            <a:ext cx="1288704" cy="1288704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243840" rIns="210677" bIns="210677" numCol="1" spcCol="1270" anchor="ctr" anchorCtr="0">
            <a:noAutofit/>
          </a:bodyPr>
          <a:lstStyle/>
          <a:p>
            <a:pPr algn="ctr" defTabSz="1185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2028</a:t>
            </a:r>
          </a:p>
        </p:txBody>
      </p:sp>
      <p:sp>
        <p:nvSpPr>
          <p:cNvPr id="25" name="Block Arc 35"/>
          <p:cNvSpPr/>
          <p:nvPr/>
        </p:nvSpPr>
        <p:spPr>
          <a:xfrm rot="10800000">
            <a:off x="1229242" y="2447910"/>
            <a:ext cx="2217579" cy="2217579"/>
          </a:xfrm>
          <a:prstGeom prst="blockArc">
            <a:avLst>
              <a:gd name="adj1" fmla="val 10800000"/>
              <a:gd name="adj2" fmla="val 3"/>
              <a:gd name="adj3" fmla="val 1529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6" name="Block Arc 52"/>
          <p:cNvSpPr/>
          <p:nvPr/>
        </p:nvSpPr>
        <p:spPr>
          <a:xfrm rot="10800000">
            <a:off x="3109827" y="2447912"/>
            <a:ext cx="2217579" cy="2217579"/>
          </a:xfrm>
          <a:prstGeom prst="blockArc">
            <a:avLst>
              <a:gd name="adj1" fmla="val 10800000"/>
              <a:gd name="adj2" fmla="val 3"/>
              <a:gd name="adj3" fmla="val 15291"/>
            </a:avLst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7" name="Block Arc 39"/>
          <p:cNvSpPr/>
          <p:nvPr/>
        </p:nvSpPr>
        <p:spPr>
          <a:xfrm rot="10800000">
            <a:off x="8745276" y="2447912"/>
            <a:ext cx="2217579" cy="2217579"/>
          </a:xfrm>
          <a:prstGeom prst="blockArc">
            <a:avLst>
              <a:gd name="adj1" fmla="val 10800000"/>
              <a:gd name="adj2" fmla="val 3"/>
              <a:gd name="adj3" fmla="val 1529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8" name="Block Arc 54"/>
          <p:cNvSpPr/>
          <p:nvPr/>
        </p:nvSpPr>
        <p:spPr>
          <a:xfrm rot="10800000">
            <a:off x="6866792" y="2447912"/>
            <a:ext cx="2217579" cy="2217579"/>
          </a:xfrm>
          <a:prstGeom prst="blockArc">
            <a:avLst>
              <a:gd name="adj1" fmla="val 10800000"/>
              <a:gd name="adj2" fmla="val 3"/>
              <a:gd name="adj3" fmla="val 15291"/>
            </a:avLst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86552" y="1370411"/>
            <a:ext cx="1313162" cy="430879"/>
          </a:xfrm>
          <a:prstGeom prst="rect">
            <a:avLst/>
          </a:prstGeom>
          <a:noFill/>
          <a:ln>
            <a:noFill/>
          </a:ln>
        </p:spPr>
        <p:txBody>
          <a:bodyPr wrap="none" lIns="91431" tIns="45716" rIns="91431" bIns="45716">
            <a:spAutoFit/>
          </a:bodyPr>
          <a:lstStyle/>
          <a:p>
            <a:pPr algn="ctr"/>
            <a:r>
              <a:rPr lang="zh-CN" altLang="en-US" sz="2200" dirty="0">
                <a:solidFill>
                  <a:srgbClr val="D22226"/>
                </a:solidFill>
                <a:latin typeface="Arial"/>
                <a:ea typeface="微软雅黑"/>
                <a:sym typeface="Arial"/>
              </a:rPr>
              <a:t>添加标题</a:t>
            </a:r>
          </a:p>
        </p:txBody>
      </p:sp>
      <p:sp>
        <p:nvSpPr>
          <p:cNvPr id="30" name="矩形 47"/>
          <p:cNvSpPr>
            <a:spLocks noChangeArrowheads="1"/>
          </p:cNvSpPr>
          <p:nvPr/>
        </p:nvSpPr>
        <p:spPr bwMode="auto">
          <a:xfrm>
            <a:off x="1361651" y="1758709"/>
            <a:ext cx="1962964" cy="563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在此录入上述图表的综合描述说明。</a:t>
            </a:r>
          </a:p>
        </p:txBody>
      </p:sp>
      <p:sp>
        <p:nvSpPr>
          <p:cNvPr id="31" name="矩形 30"/>
          <p:cNvSpPr/>
          <p:nvPr/>
        </p:nvSpPr>
        <p:spPr>
          <a:xfrm>
            <a:off x="5439468" y="1370411"/>
            <a:ext cx="1313162" cy="430879"/>
          </a:xfrm>
          <a:prstGeom prst="rect">
            <a:avLst/>
          </a:prstGeom>
          <a:noFill/>
          <a:ln>
            <a:noFill/>
          </a:ln>
        </p:spPr>
        <p:txBody>
          <a:bodyPr wrap="none" lIns="91431" tIns="45716" rIns="91431" bIns="45716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2200" dirty="0">
                <a:solidFill>
                  <a:srgbClr val="D22226"/>
                </a:solidFill>
                <a:latin typeface="Arial"/>
                <a:ea typeface="微软雅黑"/>
                <a:sym typeface="Arial"/>
              </a:rPr>
              <a:t>添加标题</a:t>
            </a:r>
          </a:p>
        </p:txBody>
      </p:sp>
      <p:sp>
        <p:nvSpPr>
          <p:cNvPr id="32" name="矩形 47"/>
          <p:cNvSpPr>
            <a:spLocks noChangeArrowheads="1"/>
          </p:cNvSpPr>
          <p:nvPr/>
        </p:nvSpPr>
        <p:spPr bwMode="auto">
          <a:xfrm>
            <a:off x="5114567" y="1758709"/>
            <a:ext cx="1962964" cy="563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 algn="ctr">
              <a:lnSpc>
                <a:spcPct val="110000"/>
              </a:lnSpc>
              <a:buClrTx/>
              <a:buSzTx/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在此录入上述图表的综合描述说明。</a:t>
            </a:r>
          </a:p>
        </p:txBody>
      </p:sp>
      <p:sp>
        <p:nvSpPr>
          <p:cNvPr id="33" name="矩形 32"/>
          <p:cNvSpPr/>
          <p:nvPr/>
        </p:nvSpPr>
        <p:spPr>
          <a:xfrm>
            <a:off x="9192287" y="1370411"/>
            <a:ext cx="1313162" cy="430879"/>
          </a:xfrm>
          <a:prstGeom prst="rect">
            <a:avLst/>
          </a:prstGeom>
          <a:noFill/>
          <a:ln>
            <a:noFill/>
          </a:ln>
        </p:spPr>
        <p:txBody>
          <a:bodyPr wrap="none" lIns="91431" tIns="45716" rIns="91431" bIns="45716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2200" dirty="0">
                <a:solidFill>
                  <a:srgbClr val="D22226"/>
                </a:solidFill>
                <a:latin typeface="Arial"/>
                <a:ea typeface="微软雅黑"/>
                <a:sym typeface="Arial"/>
              </a:rPr>
              <a:t>添加标题</a:t>
            </a: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8867386" y="1758709"/>
            <a:ext cx="1962964" cy="563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 algn="ctr">
              <a:lnSpc>
                <a:spcPct val="110000"/>
              </a:lnSpc>
              <a:buClrTx/>
              <a:buSzTx/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在此录入上述图表的综合描述说明。</a:t>
            </a:r>
          </a:p>
        </p:txBody>
      </p:sp>
      <p:sp>
        <p:nvSpPr>
          <p:cNvPr id="35" name="矩形 34"/>
          <p:cNvSpPr/>
          <p:nvPr/>
        </p:nvSpPr>
        <p:spPr>
          <a:xfrm>
            <a:off x="3562036" y="4886594"/>
            <a:ext cx="1313162" cy="430879"/>
          </a:xfrm>
          <a:prstGeom prst="rect">
            <a:avLst/>
          </a:prstGeom>
          <a:noFill/>
          <a:ln>
            <a:noFill/>
          </a:ln>
        </p:spPr>
        <p:txBody>
          <a:bodyPr wrap="none" lIns="91431" tIns="45716" rIns="91431" bIns="45716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2200" dirty="0">
                <a:solidFill>
                  <a:srgbClr val="D22226"/>
                </a:solidFill>
                <a:latin typeface="Arial"/>
                <a:ea typeface="微软雅黑"/>
                <a:sym typeface="Arial"/>
              </a:rPr>
              <a:t>添加标题</a:t>
            </a: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3237135" y="5274892"/>
            <a:ext cx="1962964" cy="563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 algn="ctr">
              <a:lnSpc>
                <a:spcPct val="110000"/>
              </a:lnSpc>
              <a:buClrTx/>
              <a:buSzTx/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在此录入上述图表的综合描述说明。</a:t>
            </a:r>
          </a:p>
        </p:txBody>
      </p:sp>
      <p:sp>
        <p:nvSpPr>
          <p:cNvPr id="37" name="矩形 36"/>
          <p:cNvSpPr/>
          <p:nvPr/>
        </p:nvSpPr>
        <p:spPr>
          <a:xfrm>
            <a:off x="7314953" y="4886594"/>
            <a:ext cx="1313162" cy="430879"/>
          </a:xfrm>
          <a:prstGeom prst="rect">
            <a:avLst/>
          </a:prstGeom>
          <a:noFill/>
          <a:ln>
            <a:noFill/>
          </a:ln>
        </p:spPr>
        <p:txBody>
          <a:bodyPr wrap="none" lIns="91431" tIns="45716" rIns="91431" bIns="45716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2200" dirty="0">
                <a:solidFill>
                  <a:srgbClr val="D22226"/>
                </a:solidFill>
                <a:latin typeface="Arial"/>
                <a:ea typeface="微软雅黑"/>
                <a:sym typeface="Arial"/>
              </a:rPr>
              <a:t>添加标题</a:t>
            </a: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6990052" y="5274892"/>
            <a:ext cx="1962964" cy="563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 algn="ctr">
              <a:lnSpc>
                <a:spcPct val="110000"/>
              </a:lnSpc>
              <a:buClrTx/>
              <a:buSzTx/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sym typeface="Arial"/>
              </a:rPr>
              <a:t>在此录入上述图表的综合描述说明。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500"/>
                            </p:stCondLst>
                            <p:childTnLst>
                              <p:par>
                                <p:cTn id="7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000"/>
                            </p:stCondLst>
                            <p:childTnLst>
                              <p:par>
                                <p:cTn id="8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8500"/>
                            </p:stCondLst>
                            <p:childTnLst>
                              <p:par>
                                <p:cTn id="8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000"/>
                            </p:stCondLst>
                            <p:childTnLst>
                              <p:par>
                                <p:cTn id="9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9500"/>
                            </p:stCondLst>
                            <p:childTnLst>
                              <p:par>
                                <p:cTn id="10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" grpId="0" bldLvl="0" animBg="1"/>
      <p:bldP spid="8" grpId="0" bldLvl="0" animBg="1"/>
      <p:bldP spid="10" grpId="0" bldLvl="0" animBg="1"/>
      <p:bldP spid="12" grpId="0" bldLvl="0" animBg="1"/>
      <p:bldP spid="13" grpId="0" bldLvl="0" animBg="1"/>
      <p:bldP spid="14" grpId="0" bldLvl="0" animBg="1"/>
      <p:bldP spid="15" grpId="0" bldLvl="0" animBg="1"/>
      <p:bldP spid="17" grpId="0" bldLvl="0" animBg="1"/>
      <p:bldP spid="18" grpId="0" bldLvl="0" animBg="1"/>
      <p:bldP spid="24" grpId="0" bldLvl="0" animBg="1"/>
      <p:bldP spid="25" grpId="0" bldLvl="0" animBg="1"/>
      <p:bldP spid="26" grpId="0" bldLvl="0" animBg="1"/>
      <p:bldP spid="27" grpId="0" bldLvl="0" animBg="1"/>
      <p:bldP spid="28" grpId="0" bldLvl="0" animBg="1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983615" y="332740"/>
            <a:ext cx="2880137" cy="504190"/>
          </a:xfrm>
        </p:spPr>
        <p:txBody>
          <a:bodyPr/>
          <a:lstStyle/>
          <a:p>
            <a:r>
              <a:rPr lang="zh-CN" altLang="en-US" sz="2800" dirty="0">
                <a:latin typeface="Arial"/>
                <a:ea typeface="微软雅黑"/>
                <a:sym typeface="Arial"/>
              </a:rPr>
              <a:t>遇到问题与对策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67005" y="116205"/>
            <a:ext cx="671195" cy="671195"/>
            <a:chOff x="263" y="183"/>
            <a:chExt cx="1057" cy="1057"/>
          </a:xfrm>
        </p:grpSpPr>
        <p:sp>
          <p:nvSpPr>
            <p:cNvPr id="2" name="矩形 1"/>
            <p:cNvSpPr/>
            <p:nvPr/>
          </p:nvSpPr>
          <p:spPr>
            <a:xfrm>
              <a:off x="263" y="183"/>
              <a:ext cx="567" cy="5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30" y="750"/>
              <a:ext cx="490" cy="490"/>
            </a:xfrm>
            <a:prstGeom prst="rect">
              <a:avLst/>
            </a:prstGeom>
            <a:solidFill>
              <a:srgbClr val="D222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71882" y="1700393"/>
            <a:ext cx="2220224" cy="2188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40962" y="1691766"/>
            <a:ext cx="2220224" cy="2188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" name="TextBox 7"/>
          <p:cNvSpPr txBox="1"/>
          <p:nvPr/>
        </p:nvSpPr>
        <p:spPr>
          <a:xfrm>
            <a:off x="1380227" y="4048844"/>
            <a:ext cx="2320506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150000"/>
              </a:lnSpc>
            </a:pPr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  <a:sym typeface="Arial"/>
              </a:rPr>
              <a:t>替换文字内容，添加相关标题，修改文字内容，也可以直接复制你的内容到此替换文字内容，添加相关标题，修改文字内容，也可以直接复制你的内容到此</a:t>
            </a:r>
          </a:p>
        </p:txBody>
      </p:sp>
      <p:sp>
        <p:nvSpPr>
          <p:cNvPr id="41" name="TextBox 9"/>
          <p:cNvSpPr txBox="1"/>
          <p:nvPr/>
        </p:nvSpPr>
        <p:spPr>
          <a:xfrm>
            <a:off x="4157864" y="4048844"/>
            <a:ext cx="2320506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defTabSz="685800">
              <a:lnSpc>
                <a:spcPct val="150000"/>
              </a:lnSpc>
              <a:buClrTx/>
              <a:buSzTx/>
              <a:buFontTx/>
            </a:pPr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  <a:sym typeface="Arial"/>
              </a:rPr>
              <a:t>替换文字内容，添加相关标题，修改文字内容，也可以直接复制你的内容到此替换文字内容，添加相关标题，修改文字内容，也可以直接复制你的内容到此</a:t>
            </a:r>
          </a:p>
        </p:txBody>
      </p:sp>
      <p:sp>
        <p:nvSpPr>
          <p:cNvPr id="42" name="矩形 41"/>
          <p:cNvSpPr/>
          <p:nvPr/>
        </p:nvSpPr>
        <p:spPr>
          <a:xfrm>
            <a:off x="6987384" y="1664900"/>
            <a:ext cx="4347713" cy="4468483"/>
          </a:xfrm>
          <a:prstGeom prst="rect">
            <a:avLst/>
          </a:prstGeom>
          <a:solidFill>
            <a:srgbClr val="D22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latin typeface="Arial"/>
              <a:ea typeface="微软雅黑"/>
              <a:sym typeface="Arial"/>
            </a:endParaRPr>
          </a:p>
        </p:txBody>
      </p:sp>
      <p:sp>
        <p:nvSpPr>
          <p:cNvPr id="43" name="TextBox 11"/>
          <p:cNvSpPr txBox="1"/>
          <p:nvPr/>
        </p:nvSpPr>
        <p:spPr>
          <a:xfrm>
            <a:off x="7228868" y="1772816"/>
            <a:ext cx="391646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  <a:latin typeface="Arial"/>
                <a:ea typeface="微软雅黑"/>
                <a:cs typeface="等线" panose="02010600030101010101" charset="-122"/>
                <a:sym typeface="Arial"/>
              </a:rPr>
              <a:t>  替换文字内容，添加相关标题，修改文字内容，也可以直接复制你的内容到此替换文字内容，添加相关标题，修改文字内容，也可以直接复制你的内容到此</a:t>
            </a:r>
            <a:endParaRPr lang="en-US" altLang="zh-CN" dirty="0">
              <a:solidFill>
                <a:schemeClr val="bg1"/>
              </a:solidFill>
              <a:latin typeface="Arial"/>
              <a:ea typeface="微软雅黑"/>
              <a:cs typeface="等线" panose="02010600030101010101" charset="-122"/>
              <a:sym typeface="Arial"/>
            </a:endParaRPr>
          </a:p>
          <a:p>
            <a:pPr defTabSz="6858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  <a:latin typeface="Arial"/>
                <a:ea typeface="微软雅黑"/>
                <a:cs typeface="等线" panose="02010600030101010101" charset="-122"/>
                <a:sym typeface="Arial"/>
              </a:rPr>
              <a:t>  替换文字内容，添加相关标题，修改文字内容，也可以直接复制你的内容到此替换文字内容，添加相关标题，修改文字内容，也可以直接复制你的内容到此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 l="50463" t="38085" r="18117" b="23830"/>
          <a:stretch>
            <a:fillRect/>
          </a:stretch>
        </p:blipFill>
        <p:spPr bwMode="auto">
          <a:xfrm>
            <a:off x="-29210" y="2239010"/>
            <a:ext cx="12231370" cy="2379980"/>
          </a:xfrm>
          <a:prstGeom prst="rect">
            <a:avLst/>
          </a:prstGeom>
          <a:solidFill>
            <a:srgbClr val="3131DB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6" name="平行四边形 5"/>
          <p:cNvSpPr/>
          <p:nvPr/>
        </p:nvSpPr>
        <p:spPr>
          <a:xfrm>
            <a:off x="911424" y="1700808"/>
            <a:ext cx="4032448" cy="3456384"/>
          </a:xfrm>
          <a:prstGeom prst="parallelogram">
            <a:avLst>
              <a:gd name="adj" fmla="val 29528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18745" y="2544142"/>
            <a:ext cx="1641475" cy="17697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1500" b="1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02</a:t>
            </a:r>
            <a:endParaRPr lang="zh-CN" altLang="en-US" sz="11500" b="1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0" name="文本框 25"/>
          <p:cNvSpPr txBox="1"/>
          <p:nvPr/>
        </p:nvSpPr>
        <p:spPr>
          <a:xfrm>
            <a:off x="4655840" y="2708920"/>
            <a:ext cx="3816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 b="1">
                <a:solidFill>
                  <a:schemeClr val="bg1"/>
                </a:solidFill>
                <a:latin typeface="Arial"/>
                <a:ea typeface="微软雅黑"/>
              </a:defRPr>
            </a:lvl1pPr>
          </a:lstStyle>
          <a:p>
            <a:r>
              <a:rPr lang="zh-CN" altLang="en-US" dirty="0">
                <a:sym typeface="Arial"/>
              </a:rPr>
              <a:t>自我评价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370403" y="3631482"/>
            <a:ext cx="272189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自身优点   自身缺点   信条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0" grpId="0"/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公司简介产品宣传"/>
</p:tagLst>
</file>

<file path=ppt/theme/theme1.xml><?xml version="1.0" encoding="utf-8"?>
<a:theme xmlns:a="http://schemas.openxmlformats.org/drawingml/2006/main" name="第一PPT，www.1ppt.com">
  <a:themeElements>
    <a:clrScheme name="自定义 1">
      <a:dk1>
        <a:sysClr val="windowText" lastClr="000000"/>
      </a:dk1>
      <a:lt1>
        <a:sysClr val="window" lastClr="FFFFFF"/>
      </a:lt1>
      <a:dk2>
        <a:srgbClr val="FFFFFF"/>
      </a:dk2>
      <a:lt2>
        <a:srgbClr val="18B4C3"/>
      </a:lt2>
      <a:accent1>
        <a:srgbClr val="BD0000"/>
      </a:accent1>
      <a:accent2>
        <a:srgbClr val="FFC000"/>
      </a:accent2>
      <a:accent3>
        <a:srgbClr val="40464A"/>
      </a:accent3>
      <a:accent4>
        <a:srgbClr val="9CC35D"/>
      </a:accent4>
      <a:accent5>
        <a:srgbClr val="FFFFFF"/>
      </a:accent5>
      <a:accent6>
        <a:srgbClr val="FF6600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>
          <a:defRPr sz="1600" b="1" dirty="0" smtClean="0">
            <a:solidFill>
              <a:schemeClr val="accent6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1805</Words>
  <PresentationFormat>宽屏</PresentationFormat>
  <Paragraphs>208</Paragraphs>
  <Slides>24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微软雅黑</vt:lpstr>
      <vt:lpstr>Arial</vt:lpstr>
      <vt:lpstr>Calibri</vt:lpstr>
      <vt:lpstr>Wingdings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工作岗位</vt:lpstr>
      <vt:lpstr>PowerPoint 演示文稿</vt:lpstr>
      <vt:lpstr>工作完成情况</vt:lpstr>
      <vt:lpstr>遇到问题与对策</vt:lpstr>
      <vt:lpstr>PowerPoint 演示文稿</vt:lpstr>
      <vt:lpstr>自身优点</vt:lpstr>
      <vt:lpstr>自身缺点</vt:lpstr>
      <vt:lpstr>信条</vt:lpstr>
      <vt:lpstr>PowerPoint 演示文稿</vt:lpstr>
      <vt:lpstr>工作心得</vt:lpstr>
      <vt:lpstr>对企业文化的理解</vt:lpstr>
      <vt:lpstr>对部门的建议与意见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2015-04-24T01:01:00Z</dcterms:created>
  <dcterms:modified xsi:type="dcterms:W3CDTF">2023-06-27T03:21:50Z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D0107C2568A749AB8A915E0076DA7B88_12</vt:lpwstr>
  </property>
  <property fmtid="{D5CDD505-2E9C-101B-9397-08002B2CF9AE}" pid="3" name="KSOProductBuildVer">
    <vt:lpwstr>2052-11.1.0.14309</vt:lpwstr>
  </property>
</Properties>
</file>

<file path=docProps/thumbnail.jpeg>
</file>